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Anton" charset="1" panose="00000500000000000000"/>
      <p:regular r:id="rId19"/>
    </p:embeddedFont>
    <p:embeddedFont>
      <p:font typeface="Nunito Sans Expanded Semi-Bold" charset="1" panose="00000000000000000000"/>
      <p:regular r:id="rId20"/>
    </p:embeddedFont>
    <p:embeddedFont>
      <p:font typeface="Courier Prime" charset="1" panose="00000509000000000000"/>
      <p:regular r:id="rId21"/>
    </p:embeddedFont>
    <p:embeddedFont>
      <p:font typeface="Nunito Sans Expanded" charset="1" panose="00000000000000000000"/>
      <p:regular r:id="rId22"/>
    </p:embeddedFont>
    <p:embeddedFont>
      <p:font typeface="Roboto Mono Medium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8.png" Type="http://schemas.openxmlformats.org/officeDocument/2006/relationships/image"/><Relationship Id="rId5" Target="../media/image34.png" Type="http://schemas.openxmlformats.org/officeDocument/2006/relationships/image"/><Relationship Id="rId6" Target="../media/image2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9.png" Type="http://schemas.openxmlformats.org/officeDocument/2006/relationships/image"/><Relationship Id="rId5" Target="../media/image35.png" Type="http://schemas.openxmlformats.org/officeDocument/2006/relationships/image"/><Relationship Id="rId6" Target="../media/image2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png" Type="http://schemas.openxmlformats.org/officeDocument/2006/relationships/image"/><Relationship Id="rId11" Target="../media/image16.png" Type="http://schemas.openxmlformats.org/officeDocument/2006/relationships/image"/><Relationship Id="rId12" Target="../media/image17.png" Type="http://schemas.openxmlformats.org/officeDocument/2006/relationships/image"/><Relationship Id="rId13" Target="../media/image18.png" Type="http://schemas.openxmlformats.org/officeDocument/2006/relationships/image"/><Relationship Id="rId14" Target="../media/image19.png" Type="http://schemas.openxmlformats.org/officeDocument/2006/relationships/image"/><Relationship Id="rId15" Target="../media/image20.png" Type="http://schemas.openxmlformats.org/officeDocument/2006/relationships/image"/><Relationship Id="rId16" Target="../media/image21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4.png" Type="http://schemas.openxmlformats.org/officeDocument/2006/relationships/image"/><Relationship Id="rId5" Target="../media/image25.png" Type="http://schemas.openxmlformats.org/officeDocument/2006/relationships/image"/><Relationship Id="rId6" Target="../media/image2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7.png" Type="http://schemas.openxmlformats.org/officeDocument/2006/relationships/image"/><Relationship Id="rId5" Target="../media/image28.png" Type="http://schemas.openxmlformats.org/officeDocument/2006/relationships/image"/><Relationship Id="rId6" Target="../media/image29.png" Type="http://schemas.openxmlformats.org/officeDocument/2006/relationships/image"/><Relationship Id="rId7" Target="../media/image30.png" Type="http://schemas.openxmlformats.org/officeDocument/2006/relationships/image"/><Relationship Id="rId8" Target="../media/image3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1.png" Type="http://schemas.openxmlformats.org/officeDocument/2006/relationships/image"/><Relationship Id="rId5" Target="../media/image32.png" Type="http://schemas.openxmlformats.org/officeDocument/2006/relationships/image"/><Relationship Id="rId6" Target="../media/image33.png" Type="http://schemas.openxmlformats.org/officeDocument/2006/relationships/image"/><Relationship Id="rId7" Target="../media/image34.png" Type="http://schemas.openxmlformats.org/officeDocument/2006/relationships/image"/><Relationship Id="rId8" Target="../media/image3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1.png" Type="http://schemas.openxmlformats.org/officeDocument/2006/relationships/image"/><Relationship Id="rId5" Target="../media/image36.png" Type="http://schemas.openxmlformats.org/officeDocument/2006/relationships/image"/><Relationship Id="rId6" Target="../media/image37.png" Type="http://schemas.openxmlformats.org/officeDocument/2006/relationships/image"/><Relationship Id="rId7" Target="../media/image38.png" Type="http://schemas.openxmlformats.org/officeDocument/2006/relationships/image"/><Relationship Id="rId8" Target="../media/image3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2032427">
            <a:off x="-4225926" y="5436629"/>
            <a:ext cx="7902431" cy="7645602"/>
          </a:xfrm>
          <a:custGeom>
            <a:avLst/>
            <a:gdLst/>
            <a:ahLst/>
            <a:cxnLst/>
            <a:rect r="r" b="b" t="t" l="l"/>
            <a:pathLst>
              <a:path h="7645602" w="7902431">
                <a:moveTo>
                  <a:pt x="0" y="0"/>
                </a:moveTo>
                <a:lnTo>
                  <a:pt x="7902431" y="0"/>
                </a:lnTo>
                <a:lnTo>
                  <a:pt x="7902431" y="7645602"/>
                </a:lnTo>
                <a:lnTo>
                  <a:pt x="0" y="76456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21890" y="3314800"/>
            <a:ext cx="17056485" cy="2369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840"/>
              </a:lnSpc>
            </a:pPr>
            <a:r>
              <a:rPr lang="en-US" sz="17663">
                <a:solidFill>
                  <a:srgbClr val="211F1C"/>
                </a:solidFill>
                <a:latin typeface="Anton"/>
              </a:rPr>
              <a:t>PROJECT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358180" y="4165025"/>
            <a:ext cx="354514" cy="354514"/>
          </a:xfrm>
          <a:custGeom>
            <a:avLst/>
            <a:gdLst/>
            <a:ahLst/>
            <a:cxnLst/>
            <a:rect r="r" b="b" t="t" l="l"/>
            <a:pathLst>
              <a:path h="354514" w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08440" y="9130637"/>
            <a:ext cx="2482996" cy="257586"/>
            <a:chOff x="0" y="0"/>
            <a:chExt cx="3310662" cy="3434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968720" y="0"/>
              <a:ext cx="341941" cy="341941"/>
            </a:xfrm>
            <a:custGeom>
              <a:avLst/>
              <a:gdLst/>
              <a:ahLst/>
              <a:cxnLst/>
              <a:rect r="r" b="b" t="t" l="l"/>
              <a:pathLst>
                <a:path h="341941" w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07"/>
              <a:ext cx="341941" cy="341941"/>
            </a:xfrm>
            <a:custGeom>
              <a:avLst/>
              <a:gdLst/>
              <a:ahLst/>
              <a:cxnLst/>
              <a:rect r="r" b="b" t="t" l="l"/>
              <a:pathLst>
                <a:path h="341941" w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5575306" y="4165025"/>
            <a:ext cx="354514" cy="354514"/>
          </a:xfrm>
          <a:custGeom>
            <a:avLst/>
            <a:gdLst/>
            <a:ahLst/>
            <a:cxnLst/>
            <a:rect r="r" b="b" t="t" l="l"/>
            <a:pathLst>
              <a:path h="354514" w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688489" y="2517024"/>
            <a:ext cx="10673616" cy="336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4"/>
              </a:lnSpc>
            </a:pPr>
            <a:r>
              <a:rPr lang="en-US" sz="1839" spc="270">
                <a:solidFill>
                  <a:srgbClr val="211F1C"/>
                </a:solidFill>
                <a:latin typeface="Nunito Sans Expanded Semi-Bold"/>
              </a:rPr>
              <a:t>AI GROUP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240878" y="773278"/>
            <a:ext cx="3237497" cy="521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16"/>
              </a:lnSpc>
            </a:pPr>
            <a:r>
              <a:rPr lang="en-US" sz="1439" spc="211">
                <a:solidFill>
                  <a:srgbClr val="211F1C"/>
                </a:solidFill>
                <a:latin typeface="Nunito Sans Expanded Semi-Bold"/>
              </a:rPr>
              <a:t>MARCH 2024</a:t>
            </a:r>
          </a:p>
          <a:p>
            <a:pPr algn="r" marL="0" indent="0" lvl="0">
              <a:lnSpc>
                <a:spcPts val="2116"/>
              </a:lnSpc>
              <a:spcBef>
                <a:spcPct val="0"/>
              </a:spcBef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11600687" y="5190395"/>
            <a:ext cx="3974619" cy="1533626"/>
            <a:chOff x="0" y="0"/>
            <a:chExt cx="5299492" cy="2044834"/>
          </a:xfrm>
        </p:grpSpPr>
        <p:sp>
          <p:nvSpPr>
            <p:cNvPr name="Freeform 15" id="15"/>
            <p:cNvSpPr/>
            <p:nvPr/>
          </p:nvSpPr>
          <p:spPr>
            <a:xfrm flipH="false" flipV="false" rot="-646737">
              <a:off x="56563" y="475326"/>
              <a:ext cx="5186365" cy="1094183"/>
            </a:xfrm>
            <a:custGeom>
              <a:avLst/>
              <a:gdLst/>
              <a:ahLst/>
              <a:cxnLst/>
              <a:rect r="r" b="b" t="t" l="l"/>
              <a:pathLst>
                <a:path h="1094183" w="5186365">
                  <a:moveTo>
                    <a:pt x="0" y="0"/>
                  </a:moveTo>
                  <a:lnTo>
                    <a:pt x="5186366" y="0"/>
                  </a:lnTo>
                  <a:lnTo>
                    <a:pt x="5186366" y="1094183"/>
                  </a:lnTo>
                  <a:lnTo>
                    <a:pt x="0" y="10941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4751" t="-145774" r="0" b="-360655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-646737">
              <a:off x="874152" y="669793"/>
              <a:ext cx="3494905" cy="5311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37"/>
                </a:lnSpc>
                <a:spcBef>
                  <a:spcPct val="0"/>
                </a:spcBef>
              </a:pPr>
              <a:r>
                <a:rPr lang="en-US" sz="2270" spc="333">
                  <a:solidFill>
                    <a:srgbClr val="FFFFFF"/>
                  </a:solidFill>
                  <a:latin typeface="Courier Prime"/>
                </a:rPr>
                <a:t>PRESENTATION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3688489" y="5900058"/>
            <a:ext cx="10673616" cy="336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4"/>
              </a:lnSpc>
            </a:pPr>
            <a:r>
              <a:rPr lang="en-US" sz="1839" spc="270">
                <a:solidFill>
                  <a:srgbClr val="211F1C"/>
                </a:solidFill>
                <a:latin typeface="Nunito Sans Expanded Semi-Bold"/>
              </a:rPr>
              <a:t>ANIMAL SUBSPECIES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807192" y="7897141"/>
            <a:ext cx="10673616" cy="679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4"/>
              </a:lnSpc>
            </a:pPr>
            <a:r>
              <a:rPr lang="en-US" sz="1839" spc="270">
                <a:solidFill>
                  <a:srgbClr val="211F1C"/>
                </a:solidFill>
                <a:latin typeface="Nunito Sans Expanded"/>
              </a:rPr>
              <a:t>MUHAMMAD YUSUF BIN MARZUKI (52213122256)</a:t>
            </a:r>
          </a:p>
          <a:p>
            <a:pPr algn="ctr">
              <a:lnSpc>
                <a:spcPts val="2704"/>
              </a:lnSpc>
            </a:pPr>
            <a:r>
              <a:rPr lang="en-US" sz="1839" spc="270">
                <a:solidFill>
                  <a:srgbClr val="211F1C"/>
                </a:solidFill>
                <a:latin typeface="Nunito Sans Expanded"/>
              </a:rPr>
              <a:t>MUHAMMAD EIRFAN BIN HISHAM (52213122408)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4166746" y="4543722"/>
            <a:ext cx="11136123" cy="1380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361"/>
              </a:lnSpc>
            </a:pPr>
            <a:r>
              <a:rPr lang="en-US" sz="10258">
                <a:solidFill>
                  <a:srgbClr val="211F1C"/>
                </a:solidFill>
                <a:latin typeface="Anton"/>
              </a:rPr>
              <a:t>3.  DATA VISUALIZATION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18222" y="-166600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4113162" y="234414"/>
            <a:ext cx="11072587" cy="794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4800" u="sng">
                <a:solidFill>
                  <a:srgbClr val="211F1C"/>
                </a:solidFill>
                <a:latin typeface="Anton"/>
              </a:rPr>
              <a:t>PERFORMANCE VISUALIZATION OF ALL MODELS: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5002" y="1457180"/>
            <a:ext cx="5855620" cy="8731074"/>
            <a:chOff x="0" y="0"/>
            <a:chExt cx="3186313" cy="47509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86313" cy="4750979"/>
            </a:xfrm>
            <a:custGeom>
              <a:avLst/>
              <a:gdLst/>
              <a:ahLst/>
              <a:cxnLst/>
              <a:rect r="r" b="b" t="t" l="l"/>
              <a:pathLst>
                <a:path h="4750979" w="3186313">
                  <a:moveTo>
                    <a:pt x="47597" y="0"/>
                  </a:moveTo>
                  <a:lnTo>
                    <a:pt x="3138716" y="0"/>
                  </a:lnTo>
                  <a:cubicBezTo>
                    <a:pt x="3151339" y="0"/>
                    <a:pt x="3163446" y="5015"/>
                    <a:pt x="3172372" y="13941"/>
                  </a:cubicBezTo>
                  <a:cubicBezTo>
                    <a:pt x="3181298" y="22867"/>
                    <a:pt x="3186313" y="34973"/>
                    <a:pt x="3186313" y="47597"/>
                  </a:cubicBezTo>
                  <a:lnTo>
                    <a:pt x="3186313" y="4703383"/>
                  </a:lnTo>
                  <a:cubicBezTo>
                    <a:pt x="3186313" y="4729669"/>
                    <a:pt x="3165003" y="4750979"/>
                    <a:pt x="3138716" y="4750979"/>
                  </a:cubicBezTo>
                  <a:lnTo>
                    <a:pt x="47597" y="4750979"/>
                  </a:lnTo>
                  <a:cubicBezTo>
                    <a:pt x="34973" y="4750979"/>
                    <a:pt x="22867" y="4745965"/>
                    <a:pt x="13941" y="4737039"/>
                  </a:cubicBezTo>
                  <a:cubicBezTo>
                    <a:pt x="5015" y="4728113"/>
                    <a:pt x="0" y="4716006"/>
                    <a:pt x="0" y="4703383"/>
                  </a:cubicBezTo>
                  <a:lnTo>
                    <a:pt x="0" y="47597"/>
                  </a:lnTo>
                  <a:cubicBezTo>
                    <a:pt x="0" y="34973"/>
                    <a:pt x="5015" y="22867"/>
                    <a:pt x="13941" y="13941"/>
                  </a:cubicBezTo>
                  <a:cubicBezTo>
                    <a:pt x="22867" y="5015"/>
                    <a:pt x="34973" y="0"/>
                    <a:pt x="47597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186313" cy="4789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249973" y="1457180"/>
            <a:ext cx="5855620" cy="8731074"/>
            <a:chOff x="0" y="0"/>
            <a:chExt cx="3186313" cy="475098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186313" cy="4750979"/>
            </a:xfrm>
            <a:custGeom>
              <a:avLst/>
              <a:gdLst/>
              <a:ahLst/>
              <a:cxnLst/>
              <a:rect r="r" b="b" t="t" l="l"/>
              <a:pathLst>
                <a:path h="4750979" w="3186313">
                  <a:moveTo>
                    <a:pt x="47597" y="0"/>
                  </a:moveTo>
                  <a:lnTo>
                    <a:pt x="3138716" y="0"/>
                  </a:lnTo>
                  <a:cubicBezTo>
                    <a:pt x="3151339" y="0"/>
                    <a:pt x="3163446" y="5015"/>
                    <a:pt x="3172372" y="13941"/>
                  </a:cubicBezTo>
                  <a:cubicBezTo>
                    <a:pt x="3181298" y="22867"/>
                    <a:pt x="3186313" y="34973"/>
                    <a:pt x="3186313" y="47597"/>
                  </a:cubicBezTo>
                  <a:lnTo>
                    <a:pt x="3186313" y="4703383"/>
                  </a:lnTo>
                  <a:cubicBezTo>
                    <a:pt x="3186313" y="4729669"/>
                    <a:pt x="3165003" y="4750979"/>
                    <a:pt x="3138716" y="4750979"/>
                  </a:cubicBezTo>
                  <a:lnTo>
                    <a:pt x="47597" y="4750979"/>
                  </a:lnTo>
                  <a:cubicBezTo>
                    <a:pt x="34973" y="4750979"/>
                    <a:pt x="22867" y="4745965"/>
                    <a:pt x="13941" y="4737039"/>
                  </a:cubicBezTo>
                  <a:cubicBezTo>
                    <a:pt x="5015" y="4728113"/>
                    <a:pt x="0" y="4716006"/>
                    <a:pt x="0" y="4703383"/>
                  </a:cubicBezTo>
                  <a:lnTo>
                    <a:pt x="0" y="47597"/>
                  </a:lnTo>
                  <a:cubicBezTo>
                    <a:pt x="0" y="34973"/>
                    <a:pt x="5015" y="22867"/>
                    <a:pt x="13941" y="13941"/>
                  </a:cubicBezTo>
                  <a:cubicBezTo>
                    <a:pt x="22867" y="5015"/>
                    <a:pt x="34973" y="0"/>
                    <a:pt x="47597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3186313" cy="4789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252342" y="1457180"/>
            <a:ext cx="5855620" cy="8731074"/>
            <a:chOff x="0" y="0"/>
            <a:chExt cx="3186313" cy="47509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186313" cy="4750979"/>
            </a:xfrm>
            <a:custGeom>
              <a:avLst/>
              <a:gdLst/>
              <a:ahLst/>
              <a:cxnLst/>
              <a:rect r="r" b="b" t="t" l="l"/>
              <a:pathLst>
                <a:path h="4750979" w="3186313">
                  <a:moveTo>
                    <a:pt x="47597" y="0"/>
                  </a:moveTo>
                  <a:lnTo>
                    <a:pt x="3138716" y="0"/>
                  </a:lnTo>
                  <a:cubicBezTo>
                    <a:pt x="3151339" y="0"/>
                    <a:pt x="3163446" y="5015"/>
                    <a:pt x="3172372" y="13941"/>
                  </a:cubicBezTo>
                  <a:cubicBezTo>
                    <a:pt x="3181298" y="22867"/>
                    <a:pt x="3186313" y="34973"/>
                    <a:pt x="3186313" y="47597"/>
                  </a:cubicBezTo>
                  <a:lnTo>
                    <a:pt x="3186313" y="4703383"/>
                  </a:lnTo>
                  <a:cubicBezTo>
                    <a:pt x="3186313" y="4729669"/>
                    <a:pt x="3165003" y="4750979"/>
                    <a:pt x="3138716" y="4750979"/>
                  </a:cubicBezTo>
                  <a:lnTo>
                    <a:pt x="47597" y="4750979"/>
                  </a:lnTo>
                  <a:cubicBezTo>
                    <a:pt x="34973" y="4750979"/>
                    <a:pt x="22867" y="4745965"/>
                    <a:pt x="13941" y="4737039"/>
                  </a:cubicBezTo>
                  <a:cubicBezTo>
                    <a:pt x="5015" y="4728113"/>
                    <a:pt x="0" y="4716006"/>
                    <a:pt x="0" y="4703383"/>
                  </a:cubicBezTo>
                  <a:lnTo>
                    <a:pt x="0" y="47597"/>
                  </a:lnTo>
                  <a:cubicBezTo>
                    <a:pt x="0" y="34973"/>
                    <a:pt x="5015" y="22867"/>
                    <a:pt x="13941" y="13941"/>
                  </a:cubicBezTo>
                  <a:cubicBezTo>
                    <a:pt x="22867" y="5015"/>
                    <a:pt x="34973" y="0"/>
                    <a:pt x="47597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186313" cy="4789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3938203" y="1882282"/>
            <a:ext cx="2479160" cy="614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MOBILENETV3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12183" y="1882282"/>
            <a:ext cx="2263633" cy="614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DENSENET121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965314" y="1882282"/>
            <a:ext cx="1778698" cy="614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RESNET50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3345810" y="3138986"/>
            <a:ext cx="3679879" cy="2738565"/>
          </a:xfrm>
          <a:custGeom>
            <a:avLst/>
            <a:gdLst/>
            <a:ahLst/>
            <a:cxnLst/>
            <a:rect r="r" b="b" t="t" l="l"/>
            <a:pathLst>
              <a:path h="2738565" w="3679879">
                <a:moveTo>
                  <a:pt x="0" y="0"/>
                </a:moveTo>
                <a:lnTo>
                  <a:pt x="3679879" y="0"/>
                </a:lnTo>
                <a:lnTo>
                  <a:pt x="3679879" y="2738565"/>
                </a:lnTo>
                <a:lnTo>
                  <a:pt x="0" y="2738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9786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3337844" y="6627979"/>
            <a:ext cx="3679879" cy="2837378"/>
          </a:xfrm>
          <a:custGeom>
            <a:avLst/>
            <a:gdLst/>
            <a:ahLst/>
            <a:cxnLst/>
            <a:rect r="r" b="b" t="t" l="l"/>
            <a:pathLst>
              <a:path h="2837378" w="3679879">
                <a:moveTo>
                  <a:pt x="0" y="0"/>
                </a:moveTo>
                <a:lnTo>
                  <a:pt x="3679879" y="0"/>
                </a:lnTo>
                <a:lnTo>
                  <a:pt x="3679879" y="2837378"/>
                </a:lnTo>
                <a:lnTo>
                  <a:pt x="0" y="28373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4277" t="0" r="-721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4387876" y="2859819"/>
            <a:ext cx="1595748" cy="260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6"/>
              </a:lnSpc>
            </a:pPr>
            <a:r>
              <a:rPr lang="en-US" sz="1460" spc="214">
                <a:solidFill>
                  <a:srgbClr val="211F1C"/>
                </a:solidFill>
                <a:latin typeface="Nunito Sans Expanded"/>
              </a:rPr>
              <a:t>ACCURACY: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818311" y="6373391"/>
            <a:ext cx="810311" cy="254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6"/>
              </a:lnSpc>
            </a:pPr>
            <a:r>
              <a:rPr lang="en-US" sz="1460" spc="214">
                <a:solidFill>
                  <a:srgbClr val="211F1C"/>
                </a:solidFill>
                <a:latin typeface="Nunito Sans Expanded"/>
              </a:rPr>
              <a:t>LOSS: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7354190" y="3119936"/>
            <a:ext cx="3651925" cy="2700431"/>
          </a:xfrm>
          <a:custGeom>
            <a:avLst/>
            <a:gdLst/>
            <a:ahLst/>
            <a:cxnLst/>
            <a:rect r="r" b="b" t="t" l="l"/>
            <a:pathLst>
              <a:path h="2700431" w="3651925">
                <a:moveTo>
                  <a:pt x="0" y="0"/>
                </a:moveTo>
                <a:lnTo>
                  <a:pt x="3651924" y="0"/>
                </a:lnTo>
                <a:lnTo>
                  <a:pt x="3651924" y="2700431"/>
                </a:lnTo>
                <a:lnTo>
                  <a:pt x="0" y="27004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96759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7354190" y="6627979"/>
            <a:ext cx="3651925" cy="2802856"/>
          </a:xfrm>
          <a:custGeom>
            <a:avLst/>
            <a:gdLst/>
            <a:ahLst/>
            <a:cxnLst/>
            <a:rect r="r" b="b" t="t" l="l"/>
            <a:pathLst>
              <a:path h="2802856" w="3651925">
                <a:moveTo>
                  <a:pt x="0" y="0"/>
                </a:moveTo>
                <a:lnTo>
                  <a:pt x="3651924" y="0"/>
                </a:lnTo>
                <a:lnTo>
                  <a:pt x="3651924" y="2802856"/>
                </a:lnTo>
                <a:lnTo>
                  <a:pt x="0" y="28028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03792" t="0" r="-429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8337424" y="2878869"/>
            <a:ext cx="1595748" cy="260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6"/>
              </a:lnSpc>
            </a:pPr>
            <a:r>
              <a:rPr lang="en-US" sz="1460" spc="214">
                <a:solidFill>
                  <a:srgbClr val="211F1C"/>
                </a:solidFill>
                <a:latin typeface="Nunito Sans Expanded"/>
              </a:rPr>
              <a:t>ACCURACY: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1028700" y="3119936"/>
            <a:ext cx="3651925" cy="2669135"/>
          </a:xfrm>
          <a:custGeom>
            <a:avLst/>
            <a:gdLst/>
            <a:ahLst/>
            <a:cxnLst/>
            <a:rect r="r" b="b" t="t" l="l"/>
            <a:pathLst>
              <a:path h="2669135" w="3651925">
                <a:moveTo>
                  <a:pt x="0" y="0"/>
                </a:moveTo>
                <a:lnTo>
                  <a:pt x="3651925" y="0"/>
                </a:lnTo>
                <a:lnTo>
                  <a:pt x="3651925" y="2669135"/>
                </a:lnTo>
                <a:lnTo>
                  <a:pt x="0" y="26691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92602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047620" y="6627979"/>
            <a:ext cx="3651925" cy="2881725"/>
          </a:xfrm>
          <a:custGeom>
            <a:avLst/>
            <a:gdLst/>
            <a:ahLst/>
            <a:cxnLst/>
            <a:rect r="r" b="b" t="t" l="l"/>
            <a:pathLst>
              <a:path h="2881725" w="3651925">
                <a:moveTo>
                  <a:pt x="0" y="0"/>
                </a:moveTo>
                <a:lnTo>
                  <a:pt x="3651925" y="0"/>
                </a:lnTo>
                <a:lnTo>
                  <a:pt x="3651925" y="2881725"/>
                </a:lnTo>
                <a:lnTo>
                  <a:pt x="0" y="2881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07364" t="0" r="-577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2056788" y="2878869"/>
            <a:ext cx="1595748" cy="260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6"/>
              </a:lnSpc>
            </a:pPr>
            <a:r>
              <a:rPr lang="en-US" sz="1460" spc="214">
                <a:solidFill>
                  <a:srgbClr val="211F1C"/>
                </a:solidFill>
                <a:latin typeface="Nunito Sans Expanded"/>
              </a:rPr>
              <a:t>ACCURACY: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774996" y="6370076"/>
            <a:ext cx="810311" cy="254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6"/>
              </a:lnSpc>
            </a:pPr>
            <a:r>
              <a:rPr lang="en-US" sz="1460" spc="214">
                <a:solidFill>
                  <a:srgbClr val="211F1C"/>
                </a:solidFill>
                <a:latin typeface="Nunito Sans Expanded"/>
              </a:rPr>
              <a:t>LOSS: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468427" y="6373391"/>
            <a:ext cx="810311" cy="254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6"/>
              </a:lnSpc>
            </a:pPr>
            <a:r>
              <a:rPr lang="en-US" sz="1460" spc="214">
                <a:solidFill>
                  <a:srgbClr val="211F1C"/>
                </a:solidFill>
                <a:latin typeface="Nunito Sans Expanded"/>
              </a:rPr>
              <a:t>LOSS: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18222" y="-166600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075595" y="598189"/>
            <a:ext cx="8136811" cy="794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4800" u="sng">
                <a:solidFill>
                  <a:srgbClr val="211F1C"/>
                </a:solidFill>
                <a:latin typeface="Anton"/>
              </a:rPr>
              <a:t>CONFUSION MATRIX OF ALL MODELS: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5002" y="2404182"/>
            <a:ext cx="5855620" cy="5918448"/>
            <a:chOff x="0" y="0"/>
            <a:chExt cx="3186313" cy="32205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86313" cy="3220501"/>
            </a:xfrm>
            <a:custGeom>
              <a:avLst/>
              <a:gdLst/>
              <a:ahLst/>
              <a:cxnLst/>
              <a:rect r="r" b="b" t="t" l="l"/>
              <a:pathLst>
                <a:path h="3220501" w="3186313">
                  <a:moveTo>
                    <a:pt x="47597" y="0"/>
                  </a:moveTo>
                  <a:lnTo>
                    <a:pt x="3138716" y="0"/>
                  </a:lnTo>
                  <a:cubicBezTo>
                    <a:pt x="3151339" y="0"/>
                    <a:pt x="3163446" y="5015"/>
                    <a:pt x="3172372" y="13941"/>
                  </a:cubicBezTo>
                  <a:cubicBezTo>
                    <a:pt x="3181298" y="22867"/>
                    <a:pt x="3186313" y="34973"/>
                    <a:pt x="3186313" y="47597"/>
                  </a:cubicBezTo>
                  <a:lnTo>
                    <a:pt x="3186313" y="3172904"/>
                  </a:lnTo>
                  <a:cubicBezTo>
                    <a:pt x="3186313" y="3185527"/>
                    <a:pt x="3181298" y="3197634"/>
                    <a:pt x="3172372" y="3206560"/>
                  </a:cubicBezTo>
                  <a:cubicBezTo>
                    <a:pt x="3163446" y="3215486"/>
                    <a:pt x="3151339" y="3220501"/>
                    <a:pt x="3138716" y="3220501"/>
                  </a:cubicBezTo>
                  <a:lnTo>
                    <a:pt x="47597" y="3220501"/>
                  </a:lnTo>
                  <a:cubicBezTo>
                    <a:pt x="21310" y="3220501"/>
                    <a:pt x="0" y="3199191"/>
                    <a:pt x="0" y="3172904"/>
                  </a:cubicBezTo>
                  <a:lnTo>
                    <a:pt x="0" y="47597"/>
                  </a:lnTo>
                  <a:cubicBezTo>
                    <a:pt x="0" y="34973"/>
                    <a:pt x="5015" y="22867"/>
                    <a:pt x="13941" y="13941"/>
                  </a:cubicBezTo>
                  <a:cubicBezTo>
                    <a:pt x="22867" y="5015"/>
                    <a:pt x="34973" y="0"/>
                    <a:pt x="47597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186313" cy="3258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273514" y="2404182"/>
            <a:ext cx="5855620" cy="5918448"/>
            <a:chOff x="0" y="0"/>
            <a:chExt cx="3186313" cy="3220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186313" cy="3220501"/>
            </a:xfrm>
            <a:custGeom>
              <a:avLst/>
              <a:gdLst/>
              <a:ahLst/>
              <a:cxnLst/>
              <a:rect r="r" b="b" t="t" l="l"/>
              <a:pathLst>
                <a:path h="3220501" w="3186313">
                  <a:moveTo>
                    <a:pt x="47597" y="0"/>
                  </a:moveTo>
                  <a:lnTo>
                    <a:pt x="3138716" y="0"/>
                  </a:lnTo>
                  <a:cubicBezTo>
                    <a:pt x="3151339" y="0"/>
                    <a:pt x="3163446" y="5015"/>
                    <a:pt x="3172372" y="13941"/>
                  </a:cubicBezTo>
                  <a:cubicBezTo>
                    <a:pt x="3181298" y="22867"/>
                    <a:pt x="3186313" y="34973"/>
                    <a:pt x="3186313" y="47597"/>
                  </a:cubicBezTo>
                  <a:lnTo>
                    <a:pt x="3186313" y="3172904"/>
                  </a:lnTo>
                  <a:cubicBezTo>
                    <a:pt x="3186313" y="3185527"/>
                    <a:pt x="3181298" y="3197634"/>
                    <a:pt x="3172372" y="3206560"/>
                  </a:cubicBezTo>
                  <a:cubicBezTo>
                    <a:pt x="3163446" y="3215486"/>
                    <a:pt x="3151339" y="3220501"/>
                    <a:pt x="3138716" y="3220501"/>
                  </a:cubicBezTo>
                  <a:lnTo>
                    <a:pt x="47597" y="3220501"/>
                  </a:lnTo>
                  <a:cubicBezTo>
                    <a:pt x="21310" y="3220501"/>
                    <a:pt x="0" y="3199191"/>
                    <a:pt x="0" y="3172904"/>
                  </a:cubicBezTo>
                  <a:lnTo>
                    <a:pt x="0" y="47597"/>
                  </a:lnTo>
                  <a:cubicBezTo>
                    <a:pt x="0" y="34973"/>
                    <a:pt x="5015" y="22867"/>
                    <a:pt x="13941" y="13941"/>
                  </a:cubicBezTo>
                  <a:cubicBezTo>
                    <a:pt x="22867" y="5015"/>
                    <a:pt x="34973" y="0"/>
                    <a:pt x="47597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3186313" cy="3258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252342" y="2404182"/>
            <a:ext cx="5855620" cy="5918448"/>
            <a:chOff x="0" y="0"/>
            <a:chExt cx="3186313" cy="32205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186313" cy="3220501"/>
            </a:xfrm>
            <a:custGeom>
              <a:avLst/>
              <a:gdLst/>
              <a:ahLst/>
              <a:cxnLst/>
              <a:rect r="r" b="b" t="t" l="l"/>
              <a:pathLst>
                <a:path h="3220501" w="3186313">
                  <a:moveTo>
                    <a:pt x="47597" y="0"/>
                  </a:moveTo>
                  <a:lnTo>
                    <a:pt x="3138716" y="0"/>
                  </a:lnTo>
                  <a:cubicBezTo>
                    <a:pt x="3151339" y="0"/>
                    <a:pt x="3163446" y="5015"/>
                    <a:pt x="3172372" y="13941"/>
                  </a:cubicBezTo>
                  <a:cubicBezTo>
                    <a:pt x="3181298" y="22867"/>
                    <a:pt x="3186313" y="34973"/>
                    <a:pt x="3186313" y="47597"/>
                  </a:cubicBezTo>
                  <a:lnTo>
                    <a:pt x="3186313" y="3172904"/>
                  </a:lnTo>
                  <a:cubicBezTo>
                    <a:pt x="3186313" y="3185527"/>
                    <a:pt x="3181298" y="3197634"/>
                    <a:pt x="3172372" y="3206560"/>
                  </a:cubicBezTo>
                  <a:cubicBezTo>
                    <a:pt x="3163446" y="3215486"/>
                    <a:pt x="3151339" y="3220501"/>
                    <a:pt x="3138716" y="3220501"/>
                  </a:cubicBezTo>
                  <a:lnTo>
                    <a:pt x="47597" y="3220501"/>
                  </a:lnTo>
                  <a:cubicBezTo>
                    <a:pt x="21310" y="3220501"/>
                    <a:pt x="0" y="3199191"/>
                    <a:pt x="0" y="3172904"/>
                  </a:cubicBezTo>
                  <a:lnTo>
                    <a:pt x="0" y="47597"/>
                  </a:lnTo>
                  <a:cubicBezTo>
                    <a:pt x="0" y="34973"/>
                    <a:pt x="5015" y="22867"/>
                    <a:pt x="13941" y="13941"/>
                  </a:cubicBezTo>
                  <a:cubicBezTo>
                    <a:pt x="22867" y="5015"/>
                    <a:pt x="34973" y="0"/>
                    <a:pt x="47597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186313" cy="3258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3961745" y="2980353"/>
            <a:ext cx="2479160" cy="614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MOBILENETV3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12183" y="2696926"/>
            <a:ext cx="2263633" cy="614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DENSENET121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03464" y="2980353"/>
            <a:ext cx="1778698" cy="614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RESNET50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3119808" y="4151535"/>
            <a:ext cx="4115951" cy="3342365"/>
          </a:xfrm>
          <a:custGeom>
            <a:avLst/>
            <a:gdLst/>
            <a:ahLst/>
            <a:cxnLst/>
            <a:rect r="r" b="b" t="t" l="l"/>
            <a:pathLst>
              <a:path h="3342365" w="4115951">
                <a:moveTo>
                  <a:pt x="0" y="0"/>
                </a:moveTo>
                <a:lnTo>
                  <a:pt x="4115951" y="0"/>
                </a:lnTo>
                <a:lnTo>
                  <a:pt x="4115951" y="3342364"/>
                </a:lnTo>
                <a:lnTo>
                  <a:pt x="0" y="33423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7137112" y="4151285"/>
            <a:ext cx="4086079" cy="3342615"/>
          </a:xfrm>
          <a:custGeom>
            <a:avLst/>
            <a:gdLst/>
            <a:ahLst/>
            <a:cxnLst/>
            <a:rect r="r" b="b" t="t" l="l"/>
            <a:pathLst>
              <a:path h="3342615" w="4086079">
                <a:moveTo>
                  <a:pt x="0" y="0"/>
                </a:moveTo>
                <a:lnTo>
                  <a:pt x="4086079" y="0"/>
                </a:lnTo>
                <a:lnTo>
                  <a:pt x="4086079" y="3342614"/>
                </a:lnTo>
                <a:lnTo>
                  <a:pt x="0" y="33426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22353" y="4142010"/>
            <a:ext cx="4140919" cy="3351890"/>
          </a:xfrm>
          <a:custGeom>
            <a:avLst/>
            <a:gdLst/>
            <a:ahLst/>
            <a:cxnLst/>
            <a:rect r="r" b="b" t="t" l="l"/>
            <a:pathLst>
              <a:path h="3351890" w="4140919">
                <a:moveTo>
                  <a:pt x="0" y="0"/>
                </a:moveTo>
                <a:lnTo>
                  <a:pt x="4140919" y="0"/>
                </a:lnTo>
                <a:lnTo>
                  <a:pt x="4140919" y="3351889"/>
                </a:lnTo>
                <a:lnTo>
                  <a:pt x="0" y="33518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18222" y="-166600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964042" y="1960814"/>
            <a:ext cx="16642739" cy="7192979"/>
            <a:chOff x="0" y="0"/>
            <a:chExt cx="9056081" cy="39140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056081" cy="3914032"/>
            </a:xfrm>
            <a:custGeom>
              <a:avLst/>
              <a:gdLst/>
              <a:ahLst/>
              <a:cxnLst/>
              <a:rect r="r" b="b" t="t" l="l"/>
              <a:pathLst>
                <a:path h="3914032" w="9056081">
                  <a:moveTo>
                    <a:pt x="16747" y="0"/>
                  </a:moveTo>
                  <a:lnTo>
                    <a:pt x="9039335" y="0"/>
                  </a:lnTo>
                  <a:cubicBezTo>
                    <a:pt x="9048583" y="0"/>
                    <a:pt x="9056081" y="7498"/>
                    <a:pt x="9056081" y="16747"/>
                  </a:cubicBezTo>
                  <a:lnTo>
                    <a:pt x="9056081" y="3897285"/>
                  </a:lnTo>
                  <a:cubicBezTo>
                    <a:pt x="9056081" y="3901727"/>
                    <a:pt x="9054317" y="3905986"/>
                    <a:pt x="9051176" y="3909127"/>
                  </a:cubicBezTo>
                  <a:cubicBezTo>
                    <a:pt x="9048036" y="3912267"/>
                    <a:pt x="9043776" y="3914032"/>
                    <a:pt x="9039335" y="3914032"/>
                  </a:cubicBezTo>
                  <a:lnTo>
                    <a:pt x="16747" y="3914032"/>
                  </a:lnTo>
                  <a:cubicBezTo>
                    <a:pt x="7498" y="3914032"/>
                    <a:pt x="0" y="3906534"/>
                    <a:pt x="0" y="3897285"/>
                  </a:cubicBezTo>
                  <a:lnTo>
                    <a:pt x="0" y="16747"/>
                  </a:lnTo>
                  <a:cubicBezTo>
                    <a:pt x="0" y="7498"/>
                    <a:pt x="7498" y="0"/>
                    <a:pt x="16747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056081" cy="39521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FINAL CONCLUSION:</a:t>
              </a: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Considering all the metrics (accuracy, mAP, and training time):</a:t>
              </a:r>
            </a:p>
            <a:p>
              <a:pPr algn="just">
                <a:lnSpc>
                  <a:spcPts val="2116"/>
                </a:lnSpc>
              </a:pP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1. Best Model Based on Accuracy: DenseNet121 with Accuracy = 0.9919999837875366</a:t>
              </a: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2. Best Model Based on mAP: MobileNetV3 with mAP = 0.20666648265410076</a:t>
              </a: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3. Fastest Training Model: MobileNetV3 with Training Time = 751.0900661945343</a:t>
              </a:r>
            </a:p>
            <a:p>
              <a:pPr algn="just">
                <a:lnSpc>
                  <a:spcPts val="2116"/>
                </a:lnSpc>
              </a:pPr>
            </a:p>
            <a:p>
              <a:pPr algn="just">
                <a:lnSpc>
                  <a:spcPts val="2116"/>
                </a:lnSpc>
              </a:pP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Recommendation:</a:t>
              </a: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- Overall Best Model: DenseNet121. This model has the highest accuracy and mAP, which indicates </a:t>
              </a: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it performs the best in terms of correctly classifying images and precision across all classes.</a:t>
              </a:r>
            </a:p>
            <a:p>
              <a:pPr algn="just">
                <a:lnSpc>
                  <a:spcPts val="2116"/>
                </a:lnSpc>
              </a:pP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- Best for Fast Training: MobileNetV3. If training time is a critical factor, </a:t>
              </a: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MobileNetV3 is the fastest, though it has slightly lower accuracy and mAP compared to DenseNet121 and ResNet50.</a:t>
              </a:r>
            </a:p>
            <a:p>
              <a:pPr algn="just">
                <a:lnSpc>
                  <a:spcPts val="2116"/>
                </a:lnSpc>
              </a:pP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- Balanced Choice: ResNet50. It offers a balance between training time and performance, </a:t>
              </a: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making it a good middle-ground option if neither extreme of performance nor speed is desired.</a:t>
              </a:r>
            </a:p>
            <a:p>
              <a:pPr algn="just">
                <a:lnSpc>
                  <a:spcPts val="2116"/>
                </a:lnSpc>
              </a:pPr>
            </a:p>
            <a:p>
              <a:pPr algn="just">
                <a:lnSpc>
                  <a:spcPts val="2116"/>
                </a:lnSpc>
              </a:pPr>
              <a:r>
                <a:rPr lang="en-US" sz="1439" spc="211">
                  <a:solidFill>
                    <a:srgbClr val="000000"/>
                  </a:solidFill>
                  <a:latin typeface="Roboto Mono Medium"/>
                </a:rPr>
                <a:t>DenseNet121 is the recommended model due to its superior accuracy and mAP, which are crucial for reliable classification performance. ​</a:t>
              </a:r>
            </a:p>
            <a:p>
              <a:pPr algn="just">
                <a:lnSpc>
                  <a:spcPts val="211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30438" y="1097624"/>
            <a:ext cx="2819956" cy="685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7"/>
              </a:lnSpc>
            </a:pPr>
            <a:r>
              <a:rPr lang="en-US" sz="4145">
                <a:solidFill>
                  <a:srgbClr val="211F1C"/>
                </a:solidFill>
                <a:latin typeface="Anton"/>
              </a:rPr>
              <a:t>CONCLUSIONS: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2848470" y="4543709"/>
            <a:ext cx="11879417" cy="1380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2214811" indent="-1107405" lvl="1">
              <a:lnSpc>
                <a:spcPts val="10361"/>
              </a:lnSpc>
              <a:buAutoNum type="arabicPeriod" startAt="1"/>
            </a:pPr>
            <a:r>
              <a:rPr lang="en-US" sz="10258">
                <a:solidFill>
                  <a:srgbClr val="211F1C"/>
                </a:solidFill>
                <a:latin typeface="Anton"/>
              </a:rPr>
              <a:t> DATA PREPARATION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323967" y="1500287"/>
            <a:ext cx="5679086" cy="4268493"/>
            <a:chOff x="0" y="0"/>
            <a:chExt cx="3090252" cy="232268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90252" cy="2322684"/>
            </a:xfrm>
            <a:custGeom>
              <a:avLst/>
              <a:gdLst/>
              <a:ahLst/>
              <a:cxnLst/>
              <a:rect r="r" b="b" t="t" l="l"/>
              <a:pathLst>
                <a:path h="2322684" w="3090252">
                  <a:moveTo>
                    <a:pt x="49076" y="0"/>
                  </a:moveTo>
                  <a:lnTo>
                    <a:pt x="3041176" y="0"/>
                  </a:lnTo>
                  <a:cubicBezTo>
                    <a:pt x="3068280" y="0"/>
                    <a:pt x="3090252" y="21972"/>
                    <a:pt x="3090252" y="49076"/>
                  </a:cubicBezTo>
                  <a:lnTo>
                    <a:pt x="3090252" y="2273608"/>
                  </a:lnTo>
                  <a:cubicBezTo>
                    <a:pt x="3090252" y="2286623"/>
                    <a:pt x="3085082" y="2299106"/>
                    <a:pt x="3075878" y="2308310"/>
                  </a:cubicBezTo>
                  <a:cubicBezTo>
                    <a:pt x="3066675" y="2317513"/>
                    <a:pt x="3054192" y="2322684"/>
                    <a:pt x="3041176" y="2322684"/>
                  </a:cubicBezTo>
                  <a:lnTo>
                    <a:pt x="49076" y="2322684"/>
                  </a:lnTo>
                  <a:cubicBezTo>
                    <a:pt x="21972" y="2322684"/>
                    <a:pt x="0" y="2300712"/>
                    <a:pt x="0" y="2273608"/>
                  </a:cubicBezTo>
                  <a:lnTo>
                    <a:pt x="0" y="49076"/>
                  </a:lnTo>
                  <a:cubicBezTo>
                    <a:pt x="0" y="36061"/>
                    <a:pt x="5171" y="23578"/>
                    <a:pt x="14374" y="14374"/>
                  </a:cubicBezTo>
                  <a:cubicBezTo>
                    <a:pt x="23578" y="5171"/>
                    <a:pt x="36061" y="0"/>
                    <a:pt x="49076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90252" cy="2360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486423" y="496912"/>
            <a:ext cx="991952" cy="847668"/>
          </a:xfrm>
          <a:custGeom>
            <a:avLst/>
            <a:gdLst/>
            <a:ahLst/>
            <a:cxnLst/>
            <a:rect r="r" b="b" t="t" l="l"/>
            <a:pathLst>
              <a:path h="847668" w="991952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6304457" y="1500287"/>
            <a:ext cx="5679086" cy="4268493"/>
            <a:chOff x="0" y="0"/>
            <a:chExt cx="3090252" cy="232268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90252" cy="2322684"/>
            </a:xfrm>
            <a:custGeom>
              <a:avLst/>
              <a:gdLst/>
              <a:ahLst/>
              <a:cxnLst/>
              <a:rect r="r" b="b" t="t" l="l"/>
              <a:pathLst>
                <a:path h="2322684" w="3090252">
                  <a:moveTo>
                    <a:pt x="49076" y="0"/>
                  </a:moveTo>
                  <a:lnTo>
                    <a:pt x="3041176" y="0"/>
                  </a:lnTo>
                  <a:cubicBezTo>
                    <a:pt x="3068280" y="0"/>
                    <a:pt x="3090252" y="21972"/>
                    <a:pt x="3090252" y="49076"/>
                  </a:cubicBezTo>
                  <a:lnTo>
                    <a:pt x="3090252" y="2273608"/>
                  </a:lnTo>
                  <a:cubicBezTo>
                    <a:pt x="3090252" y="2286623"/>
                    <a:pt x="3085082" y="2299106"/>
                    <a:pt x="3075878" y="2308310"/>
                  </a:cubicBezTo>
                  <a:cubicBezTo>
                    <a:pt x="3066675" y="2317513"/>
                    <a:pt x="3054192" y="2322684"/>
                    <a:pt x="3041176" y="2322684"/>
                  </a:cubicBezTo>
                  <a:lnTo>
                    <a:pt x="49076" y="2322684"/>
                  </a:lnTo>
                  <a:cubicBezTo>
                    <a:pt x="21972" y="2322684"/>
                    <a:pt x="0" y="2300712"/>
                    <a:pt x="0" y="2273608"/>
                  </a:cubicBezTo>
                  <a:lnTo>
                    <a:pt x="0" y="49076"/>
                  </a:lnTo>
                  <a:cubicBezTo>
                    <a:pt x="0" y="36061"/>
                    <a:pt x="5171" y="23578"/>
                    <a:pt x="14374" y="14374"/>
                  </a:cubicBezTo>
                  <a:cubicBezTo>
                    <a:pt x="23578" y="5171"/>
                    <a:pt x="36061" y="0"/>
                    <a:pt x="49076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3090252" cy="2360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2288343" y="1500287"/>
            <a:ext cx="5679086" cy="4268493"/>
            <a:chOff x="0" y="0"/>
            <a:chExt cx="3090252" cy="232268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090252" cy="2322684"/>
            </a:xfrm>
            <a:custGeom>
              <a:avLst/>
              <a:gdLst/>
              <a:ahLst/>
              <a:cxnLst/>
              <a:rect r="r" b="b" t="t" l="l"/>
              <a:pathLst>
                <a:path h="2322684" w="3090252">
                  <a:moveTo>
                    <a:pt x="49076" y="0"/>
                  </a:moveTo>
                  <a:lnTo>
                    <a:pt x="3041176" y="0"/>
                  </a:lnTo>
                  <a:cubicBezTo>
                    <a:pt x="3068280" y="0"/>
                    <a:pt x="3090252" y="21972"/>
                    <a:pt x="3090252" y="49076"/>
                  </a:cubicBezTo>
                  <a:lnTo>
                    <a:pt x="3090252" y="2273608"/>
                  </a:lnTo>
                  <a:cubicBezTo>
                    <a:pt x="3090252" y="2286623"/>
                    <a:pt x="3085082" y="2299106"/>
                    <a:pt x="3075878" y="2308310"/>
                  </a:cubicBezTo>
                  <a:cubicBezTo>
                    <a:pt x="3066675" y="2317513"/>
                    <a:pt x="3054192" y="2322684"/>
                    <a:pt x="3041176" y="2322684"/>
                  </a:cubicBezTo>
                  <a:lnTo>
                    <a:pt x="49076" y="2322684"/>
                  </a:lnTo>
                  <a:cubicBezTo>
                    <a:pt x="21972" y="2322684"/>
                    <a:pt x="0" y="2300712"/>
                    <a:pt x="0" y="2273608"/>
                  </a:cubicBezTo>
                  <a:lnTo>
                    <a:pt x="0" y="49076"/>
                  </a:lnTo>
                  <a:cubicBezTo>
                    <a:pt x="0" y="36061"/>
                    <a:pt x="5171" y="23578"/>
                    <a:pt x="14374" y="14374"/>
                  </a:cubicBezTo>
                  <a:cubicBezTo>
                    <a:pt x="23578" y="5171"/>
                    <a:pt x="36061" y="0"/>
                    <a:pt x="49076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090252" cy="2360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375820" y="5904780"/>
            <a:ext cx="11591609" cy="4268493"/>
            <a:chOff x="0" y="0"/>
            <a:chExt cx="6307529" cy="232268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07529" cy="2322684"/>
            </a:xfrm>
            <a:custGeom>
              <a:avLst/>
              <a:gdLst/>
              <a:ahLst/>
              <a:cxnLst/>
              <a:rect r="r" b="b" t="t" l="l"/>
              <a:pathLst>
                <a:path h="2322684" w="6307529">
                  <a:moveTo>
                    <a:pt x="24044" y="0"/>
                  </a:moveTo>
                  <a:lnTo>
                    <a:pt x="6283485" y="0"/>
                  </a:lnTo>
                  <a:cubicBezTo>
                    <a:pt x="6289861" y="0"/>
                    <a:pt x="6295977" y="2533"/>
                    <a:pt x="6300486" y="7042"/>
                  </a:cubicBezTo>
                  <a:cubicBezTo>
                    <a:pt x="6304995" y="11551"/>
                    <a:pt x="6307529" y="17667"/>
                    <a:pt x="6307529" y="24044"/>
                  </a:cubicBezTo>
                  <a:lnTo>
                    <a:pt x="6307529" y="2298640"/>
                  </a:lnTo>
                  <a:cubicBezTo>
                    <a:pt x="6307529" y="2311919"/>
                    <a:pt x="6296764" y="2322684"/>
                    <a:pt x="6283485" y="2322684"/>
                  </a:cubicBezTo>
                  <a:lnTo>
                    <a:pt x="24044" y="2322684"/>
                  </a:lnTo>
                  <a:cubicBezTo>
                    <a:pt x="10765" y="2322684"/>
                    <a:pt x="0" y="2311919"/>
                    <a:pt x="0" y="2298640"/>
                  </a:cubicBezTo>
                  <a:lnTo>
                    <a:pt x="0" y="24044"/>
                  </a:lnTo>
                  <a:cubicBezTo>
                    <a:pt x="0" y="10765"/>
                    <a:pt x="10765" y="0"/>
                    <a:pt x="24044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6307529" cy="2360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458609" y="5904780"/>
            <a:ext cx="5679086" cy="4268493"/>
            <a:chOff x="0" y="0"/>
            <a:chExt cx="3090252" cy="232268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090252" cy="2322684"/>
            </a:xfrm>
            <a:custGeom>
              <a:avLst/>
              <a:gdLst/>
              <a:ahLst/>
              <a:cxnLst/>
              <a:rect r="r" b="b" t="t" l="l"/>
              <a:pathLst>
                <a:path h="2322684" w="3090252">
                  <a:moveTo>
                    <a:pt x="49076" y="0"/>
                  </a:moveTo>
                  <a:lnTo>
                    <a:pt x="3041176" y="0"/>
                  </a:lnTo>
                  <a:cubicBezTo>
                    <a:pt x="3068280" y="0"/>
                    <a:pt x="3090252" y="21972"/>
                    <a:pt x="3090252" y="49076"/>
                  </a:cubicBezTo>
                  <a:lnTo>
                    <a:pt x="3090252" y="2273608"/>
                  </a:lnTo>
                  <a:cubicBezTo>
                    <a:pt x="3090252" y="2286623"/>
                    <a:pt x="3085082" y="2299106"/>
                    <a:pt x="3075878" y="2308310"/>
                  </a:cubicBezTo>
                  <a:cubicBezTo>
                    <a:pt x="3066675" y="2317513"/>
                    <a:pt x="3054192" y="2322684"/>
                    <a:pt x="3041176" y="2322684"/>
                  </a:cubicBezTo>
                  <a:lnTo>
                    <a:pt x="49076" y="2322684"/>
                  </a:lnTo>
                  <a:cubicBezTo>
                    <a:pt x="21972" y="2322684"/>
                    <a:pt x="0" y="2300712"/>
                    <a:pt x="0" y="2273608"/>
                  </a:cubicBezTo>
                  <a:lnTo>
                    <a:pt x="0" y="49076"/>
                  </a:lnTo>
                  <a:cubicBezTo>
                    <a:pt x="0" y="36061"/>
                    <a:pt x="5171" y="23578"/>
                    <a:pt x="14374" y="14374"/>
                  </a:cubicBezTo>
                  <a:cubicBezTo>
                    <a:pt x="23578" y="5171"/>
                    <a:pt x="36061" y="0"/>
                    <a:pt x="49076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090252" cy="2360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6622792" y="4363224"/>
            <a:ext cx="5045813" cy="457431"/>
          </a:xfrm>
          <a:custGeom>
            <a:avLst/>
            <a:gdLst/>
            <a:ahLst/>
            <a:cxnLst/>
            <a:rect r="r" b="b" t="t" l="l"/>
            <a:pathLst>
              <a:path h="457431" w="5045813">
                <a:moveTo>
                  <a:pt x="0" y="0"/>
                </a:moveTo>
                <a:lnTo>
                  <a:pt x="5045812" y="0"/>
                </a:lnTo>
                <a:lnTo>
                  <a:pt x="5045812" y="457431"/>
                </a:lnTo>
                <a:lnTo>
                  <a:pt x="0" y="45743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3298152" y="2347125"/>
            <a:ext cx="2218486" cy="637650"/>
          </a:xfrm>
          <a:custGeom>
            <a:avLst/>
            <a:gdLst/>
            <a:ahLst/>
            <a:cxnLst/>
            <a:rect r="r" b="b" t="t" l="l"/>
            <a:pathLst>
              <a:path h="637650" w="2218486">
                <a:moveTo>
                  <a:pt x="0" y="0"/>
                </a:moveTo>
                <a:lnTo>
                  <a:pt x="2218486" y="0"/>
                </a:lnTo>
                <a:lnTo>
                  <a:pt x="2218486" y="637650"/>
                </a:lnTo>
                <a:lnTo>
                  <a:pt x="0" y="6376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28623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3344597" y="3380813"/>
            <a:ext cx="2172041" cy="1920541"/>
          </a:xfrm>
          <a:custGeom>
            <a:avLst/>
            <a:gdLst/>
            <a:ahLst/>
            <a:cxnLst/>
            <a:rect r="r" b="b" t="t" l="l"/>
            <a:pathLst>
              <a:path h="1920541" w="2172041">
                <a:moveTo>
                  <a:pt x="0" y="0"/>
                </a:moveTo>
                <a:lnTo>
                  <a:pt x="2172041" y="0"/>
                </a:lnTo>
                <a:lnTo>
                  <a:pt x="2172041" y="1920541"/>
                </a:lnTo>
                <a:lnTo>
                  <a:pt x="0" y="192054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2993193" y="4246307"/>
            <a:ext cx="4485182" cy="691265"/>
          </a:xfrm>
          <a:custGeom>
            <a:avLst/>
            <a:gdLst/>
            <a:ahLst/>
            <a:cxnLst/>
            <a:rect r="r" b="b" t="t" l="l"/>
            <a:pathLst>
              <a:path h="691265" w="4485182">
                <a:moveTo>
                  <a:pt x="0" y="0"/>
                </a:moveTo>
                <a:lnTo>
                  <a:pt x="4485182" y="0"/>
                </a:lnTo>
                <a:lnTo>
                  <a:pt x="4485182" y="691265"/>
                </a:lnTo>
                <a:lnTo>
                  <a:pt x="0" y="69126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567099" y="7921990"/>
            <a:ext cx="5342447" cy="403285"/>
          </a:xfrm>
          <a:custGeom>
            <a:avLst/>
            <a:gdLst/>
            <a:ahLst/>
            <a:cxnLst/>
            <a:rect r="r" b="b" t="t" l="l"/>
            <a:pathLst>
              <a:path h="403285" w="5342447">
                <a:moveTo>
                  <a:pt x="0" y="0"/>
                </a:moveTo>
                <a:lnTo>
                  <a:pt x="5342447" y="0"/>
                </a:lnTo>
                <a:lnTo>
                  <a:pt x="5342447" y="403286"/>
                </a:lnTo>
                <a:lnTo>
                  <a:pt x="0" y="40328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290954" y="8946973"/>
            <a:ext cx="3745112" cy="771465"/>
          </a:xfrm>
          <a:custGeom>
            <a:avLst/>
            <a:gdLst/>
            <a:ahLst/>
            <a:cxnLst/>
            <a:rect r="r" b="b" t="t" l="l"/>
            <a:pathLst>
              <a:path h="771465" w="3745112">
                <a:moveTo>
                  <a:pt x="0" y="0"/>
                </a:moveTo>
                <a:lnTo>
                  <a:pt x="3745112" y="0"/>
                </a:lnTo>
                <a:lnTo>
                  <a:pt x="3745112" y="771465"/>
                </a:lnTo>
                <a:lnTo>
                  <a:pt x="0" y="77146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AutoShape 27" id="27"/>
          <p:cNvSpPr/>
          <p:nvPr/>
        </p:nvSpPr>
        <p:spPr>
          <a:xfrm flipH="true">
            <a:off x="5169067" y="8469139"/>
            <a:ext cx="572930" cy="31518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28" id="28"/>
          <p:cNvSpPr/>
          <p:nvPr/>
        </p:nvSpPr>
        <p:spPr>
          <a:xfrm flipH="false" flipV="false" rot="0">
            <a:off x="6765156" y="7557300"/>
            <a:ext cx="1863045" cy="1863045"/>
          </a:xfrm>
          <a:custGeom>
            <a:avLst/>
            <a:gdLst/>
            <a:ahLst/>
            <a:cxnLst/>
            <a:rect r="r" b="b" t="t" l="l"/>
            <a:pathLst>
              <a:path h="1863045" w="1863045">
                <a:moveTo>
                  <a:pt x="0" y="0"/>
                </a:moveTo>
                <a:lnTo>
                  <a:pt x="1863045" y="0"/>
                </a:lnTo>
                <a:lnTo>
                  <a:pt x="1863045" y="1863044"/>
                </a:lnTo>
                <a:lnTo>
                  <a:pt x="0" y="186304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4407" t="0" r="-83451" b="-1672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9028251" y="7595933"/>
            <a:ext cx="1837826" cy="1837826"/>
          </a:xfrm>
          <a:custGeom>
            <a:avLst/>
            <a:gdLst/>
            <a:ahLst/>
            <a:cxnLst/>
            <a:rect r="r" b="b" t="t" l="l"/>
            <a:pathLst>
              <a:path h="1837826" w="1837826">
                <a:moveTo>
                  <a:pt x="0" y="0"/>
                </a:moveTo>
                <a:lnTo>
                  <a:pt x="1837825" y="0"/>
                </a:lnTo>
                <a:lnTo>
                  <a:pt x="1837825" y="1837825"/>
                </a:lnTo>
                <a:lnTo>
                  <a:pt x="0" y="1837825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-3163" t="0" r="-57427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1266126" y="7609347"/>
            <a:ext cx="1810997" cy="1810997"/>
          </a:xfrm>
          <a:custGeom>
            <a:avLst/>
            <a:gdLst/>
            <a:ahLst/>
            <a:cxnLst/>
            <a:rect r="r" b="b" t="t" l="l"/>
            <a:pathLst>
              <a:path h="1810997" w="1810997">
                <a:moveTo>
                  <a:pt x="0" y="0"/>
                </a:moveTo>
                <a:lnTo>
                  <a:pt x="1810997" y="0"/>
                </a:lnTo>
                <a:lnTo>
                  <a:pt x="1810997" y="1810997"/>
                </a:lnTo>
                <a:lnTo>
                  <a:pt x="0" y="1810997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-3951" t="0" r="-83323" b="-31241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3479592" y="7604121"/>
            <a:ext cx="1829638" cy="1829638"/>
          </a:xfrm>
          <a:custGeom>
            <a:avLst/>
            <a:gdLst/>
            <a:ahLst/>
            <a:cxnLst/>
            <a:rect r="r" b="b" t="t" l="l"/>
            <a:pathLst>
              <a:path h="1829638" w="1829638">
                <a:moveTo>
                  <a:pt x="0" y="0"/>
                </a:moveTo>
                <a:lnTo>
                  <a:pt x="1829638" y="0"/>
                </a:lnTo>
                <a:lnTo>
                  <a:pt x="1829638" y="1829637"/>
                </a:lnTo>
                <a:lnTo>
                  <a:pt x="0" y="1829637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-8129" t="0" r="-78988" b="-26166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5709280" y="7622762"/>
            <a:ext cx="1810997" cy="1810997"/>
          </a:xfrm>
          <a:custGeom>
            <a:avLst/>
            <a:gdLst/>
            <a:ahLst/>
            <a:cxnLst/>
            <a:rect r="r" b="b" t="t" l="l"/>
            <a:pathLst>
              <a:path h="1810997" w="1810997">
                <a:moveTo>
                  <a:pt x="0" y="0"/>
                </a:moveTo>
                <a:lnTo>
                  <a:pt x="1810997" y="0"/>
                </a:lnTo>
                <a:lnTo>
                  <a:pt x="1810997" y="1810996"/>
                </a:lnTo>
                <a:lnTo>
                  <a:pt x="0" y="1810996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-11729" t="0" r="-81856" b="-29499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2883689" y="280490"/>
            <a:ext cx="12289123" cy="905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2"/>
              </a:lnSpc>
            </a:pPr>
            <a:r>
              <a:rPr lang="en-US" sz="5468" u="sng">
                <a:solidFill>
                  <a:srgbClr val="211F1C"/>
                </a:solidFill>
                <a:latin typeface="Anton"/>
              </a:rPr>
              <a:t>HOW WE COLLECT THE DATA :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567099" y="2430461"/>
            <a:ext cx="2524525" cy="2350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5"/>
              </a:lnSpc>
            </a:pPr>
            <a:r>
              <a:rPr lang="en-US" sz="3507">
                <a:solidFill>
                  <a:srgbClr val="211F1C"/>
                </a:solidFill>
                <a:latin typeface="Anton"/>
              </a:rPr>
              <a:t>CREATE A FOLDER TO STORE ALL THE IMAGE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187842" y="2449511"/>
            <a:ext cx="3617644" cy="1390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9"/>
              </a:lnSpc>
            </a:pPr>
            <a:r>
              <a:rPr lang="en-US" sz="2777">
                <a:solidFill>
                  <a:srgbClr val="211F1C"/>
                </a:solidFill>
                <a:latin typeface="Anton"/>
              </a:rPr>
              <a:t>PROVIDE A LINK </a:t>
            </a:r>
            <a:r>
              <a:rPr lang="en-US" sz="2777">
                <a:solidFill>
                  <a:srgbClr val="211F1C"/>
                </a:solidFill>
                <a:latin typeface="Anton"/>
              </a:rPr>
              <a:t>FOR THE WEB CRAWLERS TO FINDS ALL THE IMAGE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382772" y="2439986"/>
            <a:ext cx="3490228" cy="1352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</a:pPr>
            <a:r>
              <a:rPr lang="en-US" sz="2679">
                <a:solidFill>
                  <a:srgbClr val="211F1C"/>
                </a:solidFill>
                <a:latin typeface="Anton"/>
              </a:rPr>
              <a:t>CREATE A TYPE</a:t>
            </a:r>
          </a:p>
          <a:p>
            <a:pPr algn="ctr">
              <a:lnSpc>
                <a:spcPts val="3617"/>
              </a:lnSpc>
            </a:pPr>
            <a:r>
              <a:rPr lang="en-US" sz="2679">
                <a:solidFill>
                  <a:srgbClr val="211F1C"/>
                </a:solidFill>
                <a:latin typeface="Anton"/>
              </a:rPr>
              <a:t> TO SEPRATE IMAGE ON EACH ANIMAL TYPE FOLDER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427237" y="6473989"/>
            <a:ext cx="3741831" cy="900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</a:pPr>
            <a:r>
              <a:rPr lang="en-US" sz="2679">
                <a:solidFill>
                  <a:srgbClr val="211F1C"/>
                </a:solidFill>
                <a:latin typeface="Anton"/>
              </a:rPr>
              <a:t>SET DOWNLOAD 2000 IMAGES FOR EACH ANIMAL TYPE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366007" y="1587412"/>
            <a:ext cx="662693" cy="448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</a:pPr>
            <a:r>
              <a:rPr lang="en-US" sz="2679">
                <a:solidFill>
                  <a:srgbClr val="211F1C"/>
                </a:solidFill>
                <a:latin typeface="Anton"/>
              </a:rPr>
              <a:t>1.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6327175" y="1587412"/>
            <a:ext cx="662693" cy="448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</a:pPr>
            <a:r>
              <a:rPr lang="en-US" sz="2679">
                <a:solidFill>
                  <a:srgbClr val="211F1C"/>
                </a:solidFill>
                <a:latin typeface="Anton"/>
              </a:rPr>
              <a:t>2.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2288343" y="1587412"/>
            <a:ext cx="662693" cy="448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</a:pPr>
            <a:r>
              <a:rPr lang="en-US" sz="2679">
                <a:solidFill>
                  <a:srgbClr val="211F1C"/>
                </a:solidFill>
                <a:latin typeface="Anton"/>
              </a:rPr>
              <a:t>3.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458609" y="5933191"/>
            <a:ext cx="662693" cy="448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</a:pPr>
            <a:r>
              <a:rPr lang="en-US" sz="2679">
                <a:solidFill>
                  <a:srgbClr val="211F1C"/>
                </a:solidFill>
                <a:latin typeface="Anton"/>
              </a:rPr>
              <a:t>4.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6327175" y="5933191"/>
            <a:ext cx="662693" cy="448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</a:pPr>
            <a:r>
              <a:rPr lang="en-US" sz="2679">
                <a:solidFill>
                  <a:srgbClr val="211F1C"/>
                </a:solidFill>
                <a:latin typeface="Anton"/>
              </a:rPr>
              <a:t>5.</a:t>
            </a:r>
          </a:p>
        </p:txBody>
      </p:sp>
      <p:sp>
        <p:nvSpPr>
          <p:cNvPr name="Freeform 43" id="43"/>
          <p:cNvSpPr/>
          <p:nvPr/>
        </p:nvSpPr>
        <p:spPr>
          <a:xfrm flipH="false" flipV="false" rot="0">
            <a:off x="6766468" y="9521706"/>
            <a:ext cx="1861732" cy="393463"/>
          </a:xfrm>
          <a:custGeom>
            <a:avLst/>
            <a:gdLst/>
            <a:ahLst/>
            <a:cxnLst/>
            <a:rect r="r" b="b" t="t" l="l"/>
            <a:pathLst>
              <a:path h="393463" w="1861732">
                <a:moveTo>
                  <a:pt x="0" y="0"/>
                </a:moveTo>
                <a:lnTo>
                  <a:pt x="1861733" y="0"/>
                </a:lnTo>
                <a:lnTo>
                  <a:pt x="1861733" y="393463"/>
                </a:lnTo>
                <a:lnTo>
                  <a:pt x="0" y="39346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87853" r="0" b="-230524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9028251" y="9521706"/>
            <a:ext cx="1861732" cy="393463"/>
          </a:xfrm>
          <a:custGeom>
            <a:avLst/>
            <a:gdLst/>
            <a:ahLst/>
            <a:cxnLst/>
            <a:rect r="r" b="b" t="t" l="l"/>
            <a:pathLst>
              <a:path h="393463" w="1861732">
                <a:moveTo>
                  <a:pt x="0" y="0"/>
                </a:moveTo>
                <a:lnTo>
                  <a:pt x="1861732" y="0"/>
                </a:lnTo>
                <a:lnTo>
                  <a:pt x="1861732" y="393463"/>
                </a:lnTo>
                <a:lnTo>
                  <a:pt x="0" y="39346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4380" r="0" b="-313997"/>
            </a:stretch>
          </a:blipFill>
        </p:spPr>
      </p:sp>
      <p:sp>
        <p:nvSpPr>
          <p:cNvPr name="Freeform 45" id="45"/>
          <p:cNvSpPr/>
          <p:nvPr/>
        </p:nvSpPr>
        <p:spPr>
          <a:xfrm flipH="false" flipV="false" rot="0">
            <a:off x="11290033" y="9537461"/>
            <a:ext cx="1861732" cy="377708"/>
          </a:xfrm>
          <a:custGeom>
            <a:avLst/>
            <a:gdLst/>
            <a:ahLst/>
            <a:cxnLst/>
            <a:rect r="r" b="b" t="t" l="l"/>
            <a:pathLst>
              <a:path h="377708" w="1861732">
                <a:moveTo>
                  <a:pt x="0" y="0"/>
                </a:moveTo>
                <a:lnTo>
                  <a:pt x="1861732" y="0"/>
                </a:lnTo>
                <a:lnTo>
                  <a:pt x="1861732" y="377708"/>
                </a:lnTo>
                <a:lnTo>
                  <a:pt x="0" y="37770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73680" r="0" b="-162148"/>
            </a:stretch>
          </a:blipFill>
        </p:spPr>
      </p:sp>
      <p:sp>
        <p:nvSpPr>
          <p:cNvPr name="Freeform 46" id="46"/>
          <p:cNvSpPr/>
          <p:nvPr/>
        </p:nvSpPr>
        <p:spPr>
          <a:xfrm flipH="false" flipV="false" rot="0">
            <a:off x="13479592" y="9521706"/>
            <a:ext cx="1861732" cy="393463"/>
          </a:xfrm>
          <a:custGeom>
            <a:avLst/>
            <a:gdLst/>
            <a:ahLst/>
            <a:cxnLst/>
            <a:rect r="r" b="b" t="t" l="l"/>
            <a:pathLst>
              <a:path h="393463" w="1861732">
                <a:moveTo>
                  <a:pt x="0" y="0"/>
                </a:moveTo>
                <a:lnTo>
                  <a:pt x="1861732" y="0"/>
                </a:lnTo>
                <a:lnTo>
                  <a:pt x="1861732" y="393463"/>
                </a:lnTo>
                <a:lnTo>
                  <a:pt x="0" y="39346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348" t="-332055" r="-2348" b="-5974"/>
            </a:stretch>
          </a:blipFill>
        </p:spPr>
      </p:sp>
      <p:sp>
        <p:nvSpPr>
          <p:cNvPr name="Freeform 47" id="47"/>
          <p:cNvSpPr/>
          <p:nvPr/>
        </p:nvSpPr>
        <p:spPr>
          <a:xfrm flipH="false" flipV="false" rot="0">
            <a:off x="15741374" y="9537461"/>
            <a:ext cx="1861732" cy="377708"/>
          </a:xfrm>
          <a:custGeom>
            <a:avLst/>
            <a:gdLst/>
            <a:ahLst/>
            <a:cxnLst/>
            <a:rect r="r" b="b" t="t" l="l"/>
            <a:pathLst>
              <a:path h="377708" w="1861732">
                <a:moveTo>
                  <a:pt x="0" y="0"/>
                </a:moveTo>
                <a:lnTo>
                  <a:pt x="1861732" y="0"/>
                </a:lnTo>
                <a:lnTo>
                  <a:pt x="1861732" y="377708"/>
                </a:lnTo>
                <a:lnTo>
                  <a:pt x="0" y="37770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348" t="-266794" r="-2348" b="-89507"/>
            </a:stretch>
          </a:blipFill>
        </p:spPr>
      </p:sp>
      <p:sp>
        <p:nvSpPr>
          <p:cNvPr name="TextBox 48" id="48"/>
          <p:cNvSpPr txBox="true"/>
          <p:nvPr/>
        </p:nvSpPr>
        <p:spPr>
          <a:xfrm rot="0">
            <a:off x="9871579" y="6254556"/>
            <a:ext cx="4432357" cy="922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9"/>
              </a:lnSpc>
            </a:pPr>
            <a:r>
              <a:rPr lang="en-US" sz="2777">
                <a:solidFill>
                  <a:srgbClr val="211F1C"/>
                </a:solidFill>
                <a:latin typeface="Anton"/>
              </a:rPr>
              <a:t>2000 IMAGE BEING STORED IN EACH ANIMAL TYPES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20746" y="0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9144000" y="128557"/>
            <a:ext cx="9033989" cy="10029886"/>
            <a:chOff x="0" y="0"/>
            <a:chExt cx="4915810" cy="545772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915810" cy="5457723"/>
            </a:xfrm>
            <a:custGeom>
              <a:avLst/>
              <a:gdLst/>
              <a:ahLst/>
              <a:cxnLst/>
              <a:rect r="r" b="b" t="t" l="l"/>
              <a:pathLst>
                <a:path h="5457723" w="4915810">
                  <a:moveTo>
                    <a:pt x="30851" y="0"/>
                  </a:moveTo>
                  <a:lnTo>
                    <a:pt x="4884958" y="0"/>
                  </a:lnTo>
                  <a:cubicBezTo>
                    <a:pt x="4893141" y="0"/>
                    <a:pt x="4900988" y="3250"/>
                    <a:pt x="4906773" y="9036"/>
                  </a:cubicBezTo>
                  <a:cubicBezTo>
                    <a:pt x="4912559" y="14822"/>
                    <a:pt x="4915810" y="22669"/>
                    <a:pt x="4915810" y="30851"/>
                  </a:cubicBezTo>
                  <a:lnTo>
                    <a:pt x="4915810" y="5426872"/>
                  </a:lnTo>
                  <a:cubicBezTo>
                    <a:pt x="4915810" y="5443910"/>
                    <a:pt x="4901997" y="5457723"/>
                    <a:pt x="4884958" y="5457723"/>
                  </a:cubicBezTo>
                  <a:lnTo>
                    <a:pt x="30851" y="5457723"/>
                  </a:lnTo>
                  <a:cubicBezTo>
                    <a:pt x="13813" y="5457723"/>
                    <a:pt x="0" y="5443910"/>
                    <a:pt x="0" y="5426872"/>
                  </a:cubicBezTo>
                  <a:lnTo>
                    <a:pt x="0" y="30851"/>
                  </a:lnTo>
                  <a:cubicBezTo>
                    <a:pt x="0" y="13813"/>
                    <a:pt x="13813" y="0"/>
                    <a:pt x="30851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915810" cy="5495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9394247" y="256484"/>
            <a:ext cx="8508079" cy="5356939"/>
          </a:xfrm>
          <a:custGeom>
            <a:avLst/>
            <a:gdLst/>
            <a:ahLst/>
            <a:cxnLst/>
            <a:rect r="r" b="b" t="t" l="l"/>
            <a:pathLst>
              <a:path h="5356939" w="8508079">
                <a:moveTo>
                  <a:pt x="0" y="0"/>
                </a:moveTo>
                <a:lnTo>
                  <a:pt x="8508079" y="0"/>
                </a:lnTo>
                <a:lnTo>
                  <a:pt x="8508079" y="5356939"/>
                </a:lnTo>
                <a:lnTo>
                  <a:pt x="0" y="5356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419663" y="5613423"/>
            <a:ext cx="8482663" cy="4332312"/>
          </a:xfrm>
          <a:custGeom>
            <a:avLst/>
            <a:gdLst/>
            <a:ahLst/>
            <a:cxnLst/>
            <a:rect r="r" b="b" t="t" l="l"/>
            <a:pathLst>
              <a:path h="4332312" w="8482663">
                <a:moveTo>
                  <a:pt x="0" y="0"/>
                </a:moveTo>
                <a:lnTo>
                  <a:pt x="8482663" y="0"/>
                </a:lnTo>
                <a:lnTo>
                  <a:pt x="8482663" y="4332312"/>
                </a:lnTo>
                <a:lnTo>
                  <a:pt x="0" y="43323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334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88564" y="3995184"/>
            <a:ext cx="5047649" cy="729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925"/>
              </a:lnSpc>
            </a:pPr>
            <a:r>
              <a:rPr lang="en-US" sz="4389">
                <a:solidFill>
                  <a:srgbClr val="211F1C"/>
                </a:solidFill>
                <a:latin typeface="Anton"/>
              </a:rPr>
              <a:t>(WEB CRAWLERS CODE)</a:t>
            </a:r>
          </a:p>
        </p:txBody>
      </p:sp>
      <p:sp>
        <p:nvSpPr>
          <p:cNvPr name="AutoShape 11" id="11"/>
          <p:cNvSpPr/>
          <p:nvPr/>
        </p:nvSpPr>
        <p:spPr>
          <a:xfrm>
            <a:off x="4212389" y="5742954"/>
            <a:ext cx="3975631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2" id="12"/>
          <p:cNvSpPr/>
          <p:nvPr/>
        </p:nvSpPr>
        <p:spPr>
          <a:xfrm flipV="true">
            <a:off x="4212389" y="4724778"/>
            <a:ext cx="0" cy="104294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20746" y="0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9816" y="2471424"/>
            <a:ext cx="12165745" cy="7583529"/>
            <a:chOff x="0" y="0"/>
            <a:chExt cx="6619942" cy="41265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19942" cy="4126547"/>
            </a:xfrm>
            <a:custGeom>
              <a:avLst/>
              <a:gdLst/>
              <a:ahLst/>
              <a:cxnLst/>
              <a:rect r="r" b="b" t="t" l="l"/>
              <a:pathLst>
                <a:path h="4126547" w="6619942">
                  <a:moveTo>
                    <a:pt x="22909" y="0"/>
                  </a:moveTo>
                  <a:lnTo>
                    <a:pt x="6597033" y="0"/>
                  </a:lnTo>
                  <a:cubicBezTo>
                    <a:pt x="6609686" y="0"/>
                    <a:pt x="6619942" y="10257"/>
                    <a:pt x="6619942" y="22909"/>
                  </a:cubicBezTo>
                  <a:lnTo>
                    <a:pt x="6619942" y="4103638"/>
                  </a:lnTo>
                  <a:cubicBezTo>
                    <a:pt x="6619942" y="4116291"/>
                    <a:pt x="6609686" y="4126547"/>
                    <a:pt x="6597033" y="4126547"/>
                  </a:cubicBezTo>
                  <a:lnTo>
                    <a:pt x="22909" y="4126547"/>
                  </a:lnTo>
                  <a:cubicBezTo>
                    <a:pt x="10257" y="4126547"/>
                    <a:pt x="0" y="4116291"/>
                    <a:pt x="0" y="4103638"/>
                  </a:cubicBezTo>
                  <a:lnTo>
                    <a:pt x="0" y="22909"/>
                  </a:lnTo>
                  <a:cubicBezTo>
                    <a:pt x="0" y="10257"/>
                    <a:pt x="10257" y="0"/>
                    <a:pt x="2290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619942" cy="41646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89020" y="2805552"/>
            <a:ext cx="11847336" cy="6915272"/>
          </a:xfrm>
          <a:custGeom>
            <a:avLst/>
            <a:gdLst/>
            <a:ahLst/>
            <a:cxnLst/>
            <a:rect r="r" b="b" t="t" l="l"/>
            <a:pathLst>
              <a:path h="6915272" w="11847336">
                <a:moveTo>
                  <a:pt x="0" y="0"/>
                </a:moveTo>
                <a:lnTo>
                  <a:pt x="11847336" y="0"/>
                </a:lnTo>
                <a:lnTo>
                  <a:pt x="11847336" y="6915273"/>
                </a:lnTo>
                <a:lnTo>
                  <a:pt x="0" y="69152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2481644" y="2637195"/>
            <a:ext cx="5662362" cy="7417758"/>
            <a:chOff x="0" y="0"/>
            <a:chExt cx="3081152" cy="403634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81152" cy="4036344"/>
            </a:xfrm>
            <a:custGeom>
              <a:avLst/>
              <a:gdLst/>
              <a:ahLst/>
              <a:cxnLst/>
              <a:rect r="r" b="b" t="t" l="l"/>
              <a:pathLst>
                <a:path h="4036344" w="3081152">
                  <a:moveTo>
                    <a:pt x="49221" y="0"/>
                  </a:moveTo>
                  <a:lnTo>
                    <a:pt x="3031931" y="0"/>
                  </a:lnTo>
                  <a:cubicBezTo>
                    <a:pt x="3044985" y="0"/>
                    <a:pt x="3057505" y="5186"/>
                    <a:pt x="3066736" y="14417"/>
                  </a:cubicBezTo>
                  <a:cubicBezTo>
                    <a:pt x="3075967" y="23647"/>
                    <a:pt x="3081152" y="36167"/>
                    <a:pt x="3081152" y="49221"/>
                  </a:cubicBezTo>
                  <a:lnTo>
                    <a:pt x="3081152" y="3987123"/>
                  </a:lnTo>
                  <a:cubicBezTo>
                    <a:pt x="3081152" y="4000177"/>
                    <a:pt x="3075967" y="4012697"/>
                    <a:pt x="3066736" y="4021927"/>
                  </a:cubicBezTo>
                  <a:cubicBezTo>
                    <a:pt x="3057505" y="4031158"/>
                    <a:pt x="3044985" y="4036344"/>
                    <a:pt x="3031931" y="4036344"/>
                  </a:cubicBezTo>
                  <a:lnTo>
                    <a:pt x="49221" y="4036344"/>
                  </a:lnTo>
                  <a:cubicBezTo>
                    <a:pt x="36167" y="4036344"/>
                    <a:pt x="23647" y="4031158"/>
                    <a:pt x="14417" y="4021927"/>
                  </a:cubicBezTo>
                  <a:cubicBezTo>
                    <a:pt x="5186" y="4012697"/>
                    <a:pt x="0" y="4000177"/>
                    <a:pt x="0" y="3987123"/>
                  </a:cubicBezTo>
                  <a:lnTo>
                    <a:pt x="0" y="49221"/>
                  </a:lnTo>
                  <a:cubicBezTo>
                    <a:pt x="0" y="36167"/>
                    <a:pt x="5186" y="23647"/>
                    <a:pt x="14417" y="14417"/>
                  </a:cubicBezTo>
                  <a:cubicBezTo>
                    <a:pt x="23647" y="5186"/>
                    <a:pt x="36167" y="0"/>
                    <a:pt x="49221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3081152" cy="40744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2671805" y="4351533"/>
            <a:ext cx="2641019" cy="605584"/>
          </a:xfrm>
          <a:custGeom>
            <a:avLst/>
            <a:gdLst/>
            <a:ahLst/>
            <a:cxnLst/>
            <a:rect r="r" b="b" t="t" l="l"/>
            <a:pathLst>
              <a:path h="605584" w="2641019">
                <a:moveTo>
                  <a:pt x="0" y="0"/>
                </a:moveTo>
                <a:lnTo>
                  <a:pt x="2641020" y="0"/>
                </a:lnTo>
                <a:lnTo>
                  <a:pt x="2641020" y="605584"/>
                </a:lnTo>
                <a:lnTo>
                  <a:pt x="0" y="6055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562209" y="3674570"/>
            <a:ext cx="2194547" cy="1959511"/>
          </a:xfrm>
          <a:custGeom>
            <a:avLst/>
            <a:gdLst/>
            <a:ahLst/>
            <a:cxnLst/>
            <a:rect r="r" b="b" t="t" l="l"/>
            <a:pathLst>
              <a:path h="1959511" w="2194547">
                <a:moveTo>
                  <a:pt x="0" y="0"/>
                </a:moveTo>
                <a:lnTo>
                  <a:pt x="2194547" y="0"/>
                </a:lnTo>
                <a:lnTo>
                  <a:pt x="2194547" y="1959511"/>
                </a:lnTo>
                <a:lnTo>
                  <a:pt x="0" y="19595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123989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263044" y="484807"/>
            <a:ext cx="11761911" cy="1613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4800">
                <a:solidFill>
                  <a:srgbClr val="211F1C"/>
                </a:solidFill>
                <a:latin typeface="Anton"/>
              </a:rPr>
              <a:t>SPLITTING DATASET INTO </a:t>
            </a:r>
          </a:p>
          <a:p>
            <a:pPr algn="ctr">
              <a:lnSpc>
                <a:spcPts val="6480"/>
              </a:lnSpc>
            </a:pPr>
            <a:r>
              <a:rPr lang="en-US" sz="4800">
                <a:solidFill>
                  <a:srgbClr val="211F1C"/>
                </a:solidFill>
                <a:latin typeface="Anton"/>
              </a:rPr>
              <a:t>TRAINING, VALIDATION AND TESTING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011883" y="6225089"/>
            <a:ext cx="4601883" cy="2840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6"/>
              </a:lnSpc>
            </a:pPr>
            <a:r>
              <a:rPr lang="en-US" sz="2775">
                <a:solidFill>
                  <a:srgbClr val="211F1C"/>
                </a:solidFill>
                <a:latin typeface="Anton"/>
              </a:rPr>
              <a:t>SPLITTING THE IMAGE FOR EACH DATASETS</a:t>
            </a:r>
          </a:p>
          <a:p>
            <a:pPr algn="l">
              <a:lnSpc>
                <a:spcPts val="3746"/>
              </a:lnSpc>
            </a:pPr>
          </a:p>
          <a:p>
            <a:pPr algn="l" marL="599210" indent="-299605" lvl="1">
              <a:lnSpc>
                <a:spcPts val="3746"/>
              </a:lnSpc>
              <a:buFont typeface="Arial"/>
              <a:buChar char="•"/>
            </a:pPr>
            <a:r>
              <a:rPr lang="en-US" sz="2775">
                <a:solidFill>
                  <a:srgbClr val="211F1C"/>
                </a:solidFill>
                <a:latin typeface="Anton"/>
              </a:rPr>
              <a:t>7200 IMAGES IN TRAINING</a:t>
            </a:r>
          </a:p>
          <a:p>
            <a:pPr algn="l" marL="599210" indent="-299605" lvl="1">
              <a:lnSpc>
                <a:spcPts val="3746"/>
              </a:lnSpc>
              <a:buFont typeface="Arial"/>
              <a:buChar char="•"/>
            </a:pPr>
            <a:r>
              <a:rPr lang="en-US" sz="2775">
                <a:solidFill>
                  <a:srgbClr val="211F1C"/>
                </a:solidFill>
                <a:latin typeface="Anton"/>
              </a:rPr>
              <a:t>1800 IMAGES IN VALIDATION</a:t>
            </a:r>
          </a:p>
          <a:p>
            <a:pPr algn="l" marL="599210" indent="-299605" lvl="1">
              <a:lnSpc>
                <a:spcPts val="3746"/>
              </a:lnSpc>
              <a:buFont typeface="Arial"/>
              <a:buChar char="•"/>
            </a:pPr>
            <a:r>
              <a:rPr lang="en-US" sz="2775">
                <a:solidFill>
                  <a:srgbClr val="211F1C"/>
                </a:solidFill>
                <a:latin typeface="Anton"/>
              </a:rPr>
              <a:t>1000 IMAGES IN TESTING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4232991" y="4147469"/>
            <a:ext cx="9822017" cy="1380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361"/>
              </a:lnSpc>
            </a:pPr>
            <a:r>
              <a:rPr lang="en-US" sz="10258">
                <a:solidFill>
                  <a:srgbClr val="211F1C"/>
                </a:solidFill>
                <a:latin typeface="Anton"/>
              </a:rPr>
              <a:t>2.  DATA MODELLING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707211" y="6267734"/>
            <a:ext cx="10873577" cy="479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7"/>
              </a:lnSpc>
            </a:pPr>
            <a:r>
              <a:rPr lang="en-US" sz="3700">
                <a:solidFill>
                  <a:srgbClr val="211F1C"/>
                </a:solidFill>
                <a:latin typeface="Anton"/>
              </a:rPr>
              <a:t>CREATING CNN MODEL (RESNET50, DENSENET121, MOBILENETV3)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20746" y="0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13740" y="1196364"/>
            <a:ext cx="6852533" cy="4992729"/>
            <a:chOff x="0" y="0"/>
            <a:chExt cx="3728779" cy="271677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728779" cy="2716774"/>
            </a:xfrm>
            <a:custGeom>
              <a:avLst/>
              <a:gdLst/>
              <a:ahLst/>
              <a:cxnLst/>
              <a:rect r="r" b="b" t="t" l="l"/>
              <a:pathLst>
                <a:path h="2716774" w="3728779">
                  <a:moveTo>
                    <a:pt x="40672" y="0"/>
                  </a:moveTo>
                  <a:lnTo>
                    <a:pt x="3688107" y="0"/>
                  </a:lnTo>
                  <a:cubicBezTo>
                    <a:pt x="3698894" y="0"/>
                    <a:pt x="3709239" y="4285"/>
                    <a:pt x="3716866" y="11913"/>
                  </a:cubicBezTo>
                  <a:cubicBezTo>
                    <a:pt x="3724494" y="19540"/>
                    <a:pt x="3728779" y="29885"/>
                    <a:pt x="3728779" y="40672"/>
                  </a:cubicBezTo>
                  <a:lnTo>
                    <a:pt x="3728779" y="2676101"/>
                  </a:lnTo>
                  <a:cubicBezTo>
                    <a:pt x="3728779" y="2698564"/>
                    <a:pt x="3710569" y="2716774"/>
                    <a:pt x="3688107" y="2716774"/>
                  </a:cubicBezTo>
                  <a:lnTo>
                    <a:pt x="40672" y="2716774"/>
                  </a:lnTo>
                  <a:cubicBezTo>
                    <a:pt x="18210" y="2716774"/>
                    <a:pt x="0" y="2698564"/>
                    <a:pt x="0" y="2676101"/>
                  </a:cubicBezTo>
                  <a:lnTo>
                    <a:pt x="0" y="40672"/>
                  </a:lnTo>
                  <a:cubicBezTo>
                    <a:pt x="0" y="18210"/>
                    <a:pt x="18210" y="0"/>
                    <a:pt x="40672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728779" cy="2754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3740" y="6408168"/>
            <a:ext cx="18030265" cy="3657444"/>
            <a:chOff x="0" y="0"/>
            <a:chExt cx="9811098" cy="199018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811098" cy="1990184"/>
            </a:xfrm>
            <a:custGeom>
              <a:avLst/>
              <a:gdLst/>
              <a:ahLst/>
              <a:cxnLst/>
              <a:rect r="r" b="b" t="t" l="l"/>
              <a:pathLst>
                <a:path h="1990184" w="9811098">
                  <a:moveTo>
                    <a:pt x="15458" y="0"/>
                  </a:moveTo>
                  <a:lnTo>
                    <a:pt x="9795640" y="0"/>
                  </a:lnTo>
                  <a:cubicBezTo>
                    <a:pt x="9799740" y="0"/>
                    <a:pt x="9803671" y="1629"/>
                    <a:pt x="9806570" y="4527"/>
                  </a:cubicBezTo>
                  <a:cubicBezTo>
                    <a:pt x="9809469" y="7426"/>
                    <a:pt x="9811098" y="11358"/>
                    <a:pt x="9811098" y="15458"/>
                  </a:cubicBezTo>
                  <a:lnTo>
                    <a:pt x="9811098" y="1974726"/>
                  </a:lnTo>
                  <a:cubicBezTo>
                    <a:pt x="9811098" y="1978826"/>
                    <a:pt x="9809469" y="1982757"/>
                    <a:pt x="9806570" y="1985657"/>
                  </a:cubicBezTo>
                  <a:cubicBezTo>
                    <a:pt x="9803671" y="1988555"/>
                    <a:pt x="9799740" y="1990184"/>
                    <a:pt x="9795640" y="1990184"/>
                  </a:cubicBezTo>
                  <a:lnTo>
                    <a:pt x="15458" y="1990184"/>
                  </a:lnTo>
                  <a:cubicBezTo>
                    <a:pt x="11358" y="1990184"/>
                    <a:pt x="7426" y="1988555"/>
                    <a:pt x="4527" y="1985657"/>
                  </a:cubicBezTo>
                  <a:cubicBezTo>
                    <a:pt x="1629" y="1982757"/>
                    <a:pt x="0" y="1978826"/>
                    <a:pt x="0" y="1974726"/>
                  </a:cubicBezTo>
                  <a:lnTo>
                    <a:pt x="0" y="15458"/>
                  </a:lnTo>
                  <a:cubicBezTo>
                    <a:pt x="0" y="11358"/>
                    <a:pt x="1629" y="7426"/>
                    <a:pt x="4527" y="4527"/>
                  </a:cubicBezTo>
                  <a:cubicBezTo>
                    <a:pt x="7426" y="1629"/>
                    <a:pt x="11358" y="0"/>
                    <a:pt x="15458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9811098" cy="20282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74973" y="3136468"/>
            <a:ext cx="6189589" cy="2700200"/>
          </a:xfrm>
          <a:custGeom>
            <a:avLst/>
            <a:gdLst/>
            <a:ahLst/>
            <a:cxnLst/>
            <a:rect r="r" b="b" t="t" l="l"/>
            <a:pathLst>
              <a:path h="2700200" w="6189589">
                <a:moveTo>
                  <a:pt x="0" y="0"/>
                </a:moveTo>
                <a:lnTo>
                  <a:pt x="6189589" y="0"/>
                </a:lnTo>
                <a:lnTo>
                  <a:pt x="6189589" y="2700200"/>
                </a:lnTo>
                <a:lnTo>
                  <a:pt x="0" y="2700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226956" y="6570093"/>
            <a:ext cx="8808771" cy="3342742"/>
          </a:xfrm>
          <a:custGeom>
            <a:avLst/>
            <a:gdLst/>
            <a:ahLst/>
            <a:cxnLst/>
            <a:rect r="r" b="b" t="t" l="l"/>
            <a:pathLst>
              <a:path h="3342742" w="8808771">
                <a:moveTo>
                  <a:pt x="0" y="0"/>
                </a:moveTo>
                <a:lnTo>
                  <a:pt x="8808770" y="0"/>
                </a:lnTo>
                <a:lnTo>
                  <a:pt x="8808770" y="3342742"/>
                </a:lnTo>
                <a:lnTo>
                  <a:pt x="0" y="33427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118381" y="6570093"/>
            <a:ext cx="4140919" cy="3351890"/>
          </a:xfrm>
          <a:custGeom>
            <a:avLst/>
            <a:gdLst/>
            <a:ahLst/>
            <a:cxnLst/>
            <a:rect r="r" b="b" t="t" l="l"/>
            <a:pathLst>
              <a:path h="3351890" w="4140919">
                <a:moveTo>
                  <a:pt x="0" y="0"/>
                </a:moveTo>
                <a:lnTo>
                  <a:pt x="4140919" y="0"/>
                </a:lnTo>
                <a:lnTo>
                  <a:pt x="4140919" y="3351890"/>
                </a:lnTo>
                <a:lnTo>
                  <a:pt x="0" y="33518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6966274" y="1196364"/>
            <a:ext cx="11088092" cy="4992729"/>
            <a:chOff x="0" y="0"/>
            <a:chExt cx="6033541" cy="271677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033541" cy="2716774"/>
            </a:xfrm>
            <a:custGeom>
              <a:avLst/>
              <a:gdLst/>
              <a:ahLst/>
              <a:cxnLst/>
              <a:rect r="r" b="b" t="t" l="l"/>
              <a:pathLst>
                <a:path h="2716774" w="6033541">
                  <a:moveTo>
                    <a:pt x="25136" y="0"/>
                  </a:moveTo>
                  <a:lnTo>
                    <a:pt x="6008405" y="0"/>
                  </a:lnTo>
                  <a:cubicBezTo>
                    <a:pt x="6015072" y="0"/>
                    <a:pt x="6021465" y="2648"/>
                    <a:pt x="6026179" y="7362"/>
                  </a:cubicBezTo>
                  <a:cubicBezTo>
                    <a:pt x="6030893" y="12076"/>
                    <a:pt x="6033541" y="18469"/>
                    <a:pt x="6033541" y="25136"/>
                  </a:cubicBezTo>
                  <a:lnTo>
                    <a:pt x="6033541" y="2691638"/>
                  </a:lnTo>
                  <a:cubicBezTo>
                    <a:pt x="6033541" y="2698304"/>
                    <a:pt x="6030893" y="2704698"/>
                    <a:pt x="6026179" y="2709412"/>
                  </a:cubicBezTo>
                  <a:cubicBezTo>
                    <a:pt x="6021465" y="2714125"/>
                    <a:pt x="6015072" y="2716774"/>
                    <a:pt x="6008405" y="2716774"/>
                  </a:cubicBezTo>
                  <a:lnTo>
                    <a:pt x="25136" y="2716774"/>
                  </a:lnTo>
                  <a:cubicBezTo>
                    <a:pt x="18469" y="2716774"/>
                    <a:pt x="12076" y="2714125"/>
                    <a:pt x="7362" y="2709412"/>
                  </a:cubicBezTo>
                  <a:cubicBezTo>
                    <a:pt x="2648" y="2704698"/>
                    <a:pt x="0" y="2698304"/>
                    <a:pt x="0" y="2691638"/>
                  </a:cubicBezTo>
                  <a:lnTo>
                    <a:pt x="0" y="25136"/>
                  </a:lnTo>
                  <a:cubicBezTo>
                    <a:pt x="0" y="18469"/>
                    <a:pt x="2648" y="12076"/>
                    <a:pt x="7362" y="7362"/>
                  </a:cubicBezTo>
                  <a:cubicBezTo>
                    <a:pt x="12076" y="2648"/>
                    <a:pt x="18469" y="0"/>
                    <a:pt x="25136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6033541" cy="2754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9550420" y="1375739"/>
            <a:ext cx="8306982" cy="4633980"/>
          </a:xfrm>
          <a:custGeom>
            <a:avLst/>
            <a:gdLst/>
            <a:ahLst/>
            <a:cxnLst/>
            <a:rect r="r" b="b" t="t" l="l"/>
            <a:pathLst>
              <a:path h="4633980" w="8306982">
                <a:moveTo>
                  <a:pt x="0" y="0"/>
                </a:moveTo>
                <a:lnTo>
                  <a:pt x="8306982" y="0"/>
                </a:lnTo>
                <a:lnTo>
                  <a:pt x="8306982" y="4633980"/>
                </a:lnTo>
                <a:lnTo>
                  <a:pt x="0" y="463398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089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7272602" y="130810"/>
            <a:ext cx="2350785" cy="846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8"/>
              </a:lnSpc>
            </a:pPr>
            <a:r>
              <a:rPr lang="en-US" sz="5065" u="sng">
                <a:solidFill>
                  <a:srgbClr val="211F1C"/>
                </a:solidFill>
                <a:latin typeface="Anton"/>
              </a:rPr>
              <a:t>RESNET50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1950469"/>
            <a:ext cx="4944291" cy="61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CREATION AND COMPILATION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20024" y="1203686"/>
            <a:ext cx="433251" cy="61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1.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53275" y="7586714"/>
            <a:ext cx="3043038" cy="12527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PERFORMANCE</a:t>
            </a:r>
          </a:p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VISUALIZATION 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20024" y="6447119"/>
            <a:ext cx="433251" cy="61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3.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405809" y="2802539"/>
            <a:ext cx="1738191" cy="1252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MODEL</a:t>
            </a:r>
          </a:p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TRAINING: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164541" y="1203686"/>
            <a:ext cx="433251" cy="614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2.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7683380" y="4226991"/>
            <a:ext cx="947961" cy="347408"/>
          </a:xfrm>
          <a:custGeom>
            <a:avLst/>
            <a:gdLst/>
            <a:ahLst/>
            <a:cxnLst/>
            <a:rect r="r" b="b" t="t" l="l"/>
            <a:pathLst>
              <a:path h="347408" w="947961">
                <a:moveTo>
                  <a:pt x="0" y="0"/>
                </a:moveTo>
                <a:lnTo>
                  <a:pt x="947961" y="0"/>
                </a:lnTo>
                <a:lnTo>
                  <a:pt x="947961" y="347407"/>
                </a:lnTo>
                <a:lnTo>
                  <a:pt x="0" y="3474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560892" t="-141673" r="-336164" b="-552199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20746" y="0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13740" y="1196364"/>
            <a:ext cx="6852533" cy="4992729"/>
            <a:chOff x="0" y="0"/>
            <a:chExt cx="3728779" cy="271677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728779" cy="2716774"/>
            </a:xfrm>
            <a:custGeom>
              <a:avLst/>
              <a:gdLst/>
              <a:ahLst/>
              <a:cxnLst/>
              <a:rect r="r" b="b" t="t" l="l"/>
              <a:pathLst>
                <a:path h="2716774" w="3728779">
                  <a:moveTo>
                    <a:pt x="40672" y="0"/>
                  </a:moveTo>
                  <a:lnTo>
                    <a:pt x="3688107" y="0"/>
                  </a:lnTo>
                  <a:cubicBezTo>
                    <a:pt x="3698894" y="0"/>
                    <a:pt x="3709239" y="4285"/>
                    <a:pt x="3716866" y="11913"/>
                  </a:cubicBezTo>
                  <a:cubicBezTo>
                    <a:pt x="3724494" y="19540"/>
                    <a:pt x="3728779" y="29885"/>
                    <a:pt x="3728779" y="40672"/>
                  </a:cubicBezTo>
                  <a:lnTo>
                    <a:pt x="3728779" y="2676101"/>
                  </a:lnTo>
                  <a:cubicBezTo>
                    <a:pt x="3728779" y="2698564"/>
                    <a:pt x="3710569" y="2716774"/>
                    <a:pt x="3688107" y="2716774"/>
                  </a:cubicBezTo>
                  <a:lnTo>
                    <a:pt x="40672" y="2716774"/>
                  </a:lnTo>
                  <a:cubicBezTo>
                    <a:pt x="18210" y="2716774"/>
                    <a:pt x="0" y="2698564"/>
                    <a:pt x="0" y="2676101"/>
                  </a:cubicBezTo>
                  <a:lnTo>
                    <a:pt x="0" y="40672"/>
                  </a:lnTo>
                  <a:cubicBezTo>
                    <a:pt x="0" y="18210"/>
                    <a:pt x="18210" y="0"/>
                    <a:pt x="40672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728779" cy="2754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3740" y="6408168"/>
            <a:ext cx="18030265" cy="3657444"/>
            <a:chOff x="0" y="0"/>
            <a:chExt cx="9811098" cy="199018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811098" cy="1990184"/>
            </a:xfrm>
            <a:custGeom>
              <a:avLst/>
              <a:gdLst/>
              <a:ahLst/>
              <a:cxnLst/>
              <a:rect r="r" b="b" t="t" l="l"/>
              <a:pathLst>
                <a:path h="1990184" w="9811098">
                  <a:moveTo>
                    <a:pt x="15458" y="0"/>
                  </a:moveTo>
                  <a:lnTo>
                    <a:pt x="9795640" y="0"/>
                  </a:lnTo>
                  <a:cubicBezTo>
                    <a:pt x="9799740" y="0"/>
                    <a:pt x="9803671" y="1629"/>
                    <a:pt x="9806570" y="4527"/>
                  </a:cubicBezTo>
                  <a:cubicBezTo>
                    <a:pt x="9809469" y="7426"/>
                    <a:pt x="9811098" y="11358"/>
                    <a:pt x="9811098" y="15458"/>
                  </a:cubicBezTo>
                  <a:lnTo>
                    <a:pt x="9811098" y="1974726"/>
                  </a:lnTo>
                  <a:cubicBezTo>
                    <a:pt x="9811098" y="1978826"/>
                    <a:pt x="9809469" y="1982757"/>
                    <a:pt x="9806570" y="1985657"/>
                  </a:cubicBezTo>
                  <a:cubicBezTo>
                    <a:pt x="9803671" y="1988555"/>
                    <a:pt x="9799740" y="1990184"/>
                    <a:pt x="9795640" y="1990184"/>
                  </a:cubicBezTo>
                  <a:lnTo>
                    <a:pt x="15458" y="1990184"/>
                  </a:lnTo>
                  <a:cubicBezTo>
                    <a:pt x="11358" y="1990184"/>
                    <a:pt x="7426" y="1988555"/>
                    <a:pt x="4527" y="1985657"/>
                  </a:cubicBezTo>
                  <a:cubicBezTo>
                    <a:pt x="1629" y="1982757"/>
                    <a:pt x="0" y="1978826"/>
                    <a:pt x="0" y="1974726"/>
                  </a:cubicBezTo>
                  <a:lnTo>
                    <a:pt x="0" y="15458"/>
                  </a:lnTo>
                  <a:cubicBezTo>
                    <a:pt x="0" y="11358"/>
                    <a:pt x="1629" y="7426"/>
                    <a:pt x="4527" y="4527"/>
                  </a:cubicBezTo>
                  <a:cubicBezTo>
                    <a:pt x="7426" y="1629"/>
                    <a:pt x="11358" y="0"/>
                    <a:pt x="15458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9811098" cy="20282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966274" y="1196364"/>
            <a:ext cx="11088092" cy="4992729"/>
            <a:chOff x="0" y="0"/>
            <a:chExt cx="6033541" cy="271677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033541" cy="2716774"/>
            </a:xfrm>
            <a:custGeom>
              <a:avLst/>
              <a:gdLst/>
              <a:ahLst/>
              <a:cxnLst/>
              <a:rect r="r" b="b" t="t" l="l"/>
              <a:pathLst>
                <a:path h="2716774" w="6033541">
                  <a:moveTo>
                    <a:pt x="25136" y="0"/>
                  </a:moveTo>
                  <a:lnTo>
                    <a:pt x="6008405" y="0"/>
                  </a:lnTo>
                  <a:cubicBezTo>
                    <a:pt x="6015072" y="0"/>
                    <a:pt x="6021465" y="2648"/>
                    <a:pt x="6026179" y="7362"/>
                  </a:cubicBezTo>
                  <a:cubicBezTo>
                    <a:pt x="6030893" y="12076"/>
                    <a:pt x="6033541" y="18469"/>
                    <a:pt x="6033541" y="25136"/>
                  </a:cubicBezTo>
                  <a:lnTo>
                    <a:pt x="6033541" y="2691638"/>
                  </a:lnTo>
                  <a:cubicBezTo>
                    <a:pt x="6033541" y="2698304"/>
                    <a:pt x="6030893" y="2704698"/>
                    <a:pt x="6026179" y="2709412"/>
                  </a:cubicBezTo>
                  <a:cubicBezTo>
                    <a:pt x="6021465" y="2714125"/>
                    <a:pt x="6015072" y="2716774"/>
                    <a:pt x="6008405" y="2716774"/>
                  </a:cubicBezTo>
                  <a:lnTo>
                    <a:pt x="25136" y="2716774"/>
                  </a:lnTo>
                  <a:cubicBezTo>
                    <a:pt x="18469" y="2716774"/>
                    <a:pt x="12076" y="2714125"/>
                    <a:pt x="7362" y="2709412"/>
                  </a:cubicBezTo>
                  <a:cubicBezTo>
                    <a:pt x="2648" y="2704698"/>
                    <a:pt x="0" y="2698304"/>
                    <a:pt x="0" y="2691638"/>
                  </a:cubicBezTo>
                  <a:lnTo>
                    <a:pt x="0" y="25136"/>
                  </a:lnTo>
                  <a:cubicBezTo>
                    <a:pt x="0" y="18469"/>
                    <a:pt x="2648" y="12076"/>
                    <a:pt x="7362" y="7362"/>
                  </a:cubicBezTo>
                  <a:cubicBezTo>
                    <a:pt x="12076" y="2648"/>
                    <a:pt x="18469" y="0"/>
                    <a:pt x="25136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033541" cy="2754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7681169" y="4226991"/>
            <a:ext cx="947961" cy="347408"/>
          </a:xfrm>
          <a:custGeom>
            <a:avLst/>
            <a:gdLst/>
            <a:ahLst/>
            <a:cxnLst/>
            <a:rect r="r" b="b" t="t" l="l"/>
            <a:pathLst>
              <a:path h="347408" w="947961">
                <a:moveTo>
                  <a:pt x="0" y="0"/>
                </a:moveTo>
                <a:lnTo>
                  <a:pt x="947961" y="0"/>
                </a:lnTo>
                <a:lnTo>
                  <a:pt x="947961" y="347407"/>
                </a:lnTo>
                <a:lnTo>
                  <a:pt x="0" y="3474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60892" t="-141673" r="-336164" b="-552199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49753" y="3247636"/>
            <a:ext cx="6602085" cy="2306118"/>
          </a:xfrm>
          <a:custGeom>
            <a:avLst/>
            <a:gdLst/>
            <a:ahLst/>
            <a:cxnLst/>
            <a:rect r="r" b="b" t="t" l="l"/>
            <a:pathLst>
              <a:path h="2306118" w="6602085">
                <a:moveTo>
                  <a:pt x="0" y="0"/>
                </a:moveTo>
                <a:lnTo>
                  <a:pt x="6602086" y="0"/>
                </a:lnTo>
                <a:lnTo>
                  <a:pt x="6602086" y="2306117"/>
                </a:lnTo>
                <a:lnTo>
                  <a:pt x="0" y="23061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344025" y="1348064"/>
            <a:ext cx="8469174" cy="4689330"/>
          </a:xfrm>
          <a:custGeom>
            <a:avLst/>
            <a:gdLst/>
            <a:ahLst/>
            <a:cxnLst/>
            <a:rect r="r" b="b" t="t" l="l"/>
            <a:pathLst>
              <a:path h="4689330" w="8469174">
                <a:moveTo>
                  <a:pt x="0" y="0"/>
                </a:moveTo>
                <a:lnTo>
                  <a:pt x="8469174" y="0"/>
                </a:lnTo>
                <a:lnTo>
                  <a:pt x="8469174" y="4689330"/>
                </a:lnTo>
                <a:lnTo>
                  <a:pt x="0" y="468933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3935113" y="6579368"/>
            <a:ext cx="8894262" cy="3342615"/>
          </a:xfrm>
          <a:custGeom>
            <a:avLst/>
            <a:gdLst/>
            <a:ahLst/>
            <a:cxnLst/>
            <a:rect r="r" b="b" t="t" l="l"/>
            <a:pathLst>
              <a:path h="3342615" w="8894262">
                <a:moveTo>
                  <a:pt x="0" y="0"/>
                </a:moveTo>
                <a:lnTo>
                  <a:pt x="8894261" y="0"/>
                </a:lnTo>
                <a:lnTo>
                  <a:pt x="8894261" y="3342615"/>
                </a:lnTo>
                <a:lnTo>
                  <a:pt x="0" y="334261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057882" y="6579368"/>
            <a:ext cx="4086079" cy="3342615"/>
          </a:xfrm>
          <a:custGeom>
            <a:avLst/>
            <a:gdLst/>
            <a:ahLst/>
            <a:cxnLst/>
            <a:rect r="r" b="b" t="t" l="l"/>
            <a:pathLst>
              <a:path h="3342615" w="4086079">
                <a:moveTo>
                  <a:pt x="0" y="0"/>
                </a:moveTo>
                <a:lnTo>
                  <a:pt x="4086079" y="0"/>
                </a:lnTo>
                <a:lnTo>
                  <a:pt x="4086079" y="3342615"/>
                </a:lnTo>
                <a:lnTo>
                  <a:pt x="0" y="33426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7077894" y="130909"/>
            <a:ext cx="3106894" cy="846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8"/>
              </a:lnSpc>
            </a:pPr>
            <a:r>
              <a:rPr lang="en-US" sz="5065" u="sng">
                <a:solidFill>
                  <a:srgbClr val="211F1C"/>
                </a:solidFill>
                <a:latin typeface="Anton"/>
              </a:rPr>
              <a:t>DENSENET121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2078623"/>
            <a:ext cx="4944291" cy="614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CREATION AND COMPILATION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20024" y="1203686"/>
            <a:ext cx="433251" cy="61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1.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53275" y="7586714"/>
            <a:ext cx="3043038" cy="12527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PERFORMANCE</a:t>
            </a:r>
          </a:p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VISUALIZATION 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20024" y="6447119"/>
            <a:ext cx="433251" cy="61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3.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405809" y="2802539"/>
            <a:ext cx="1738191" cy="1252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MODEL</a:t>
            </a:r>
          </a:p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TRAINING: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164541" y="1203686"/>
            <a:ext cx="433251" cy="614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2.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20746" y="0"/>
            <a:ext cx="22876567" cy="11447809"/>
            <a:chOff x="0" y="0"/>
            <a:chExt cx="30502090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238345" y="0"/>
              <a:ext cx="15263745" cy="15263745"/>
            </a:xfrm>
            <a:custGeom>
              <a:avLst/>
              <a:gdLst/>
              <a:ahLst/>
              <a:cxnLst/>
              <a:rect r="r" b="b" t="t" l="l"/>
              <a:pathLst>
                <a:path h="15263745" w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13740" y="1196364"/>
            <a:ext cx="6852533" cy="4992729"/>
            <a:chOff x="0" y="0"/>
            <a:chExt cx="3728779" cy="271677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728779" cy="2716774"/>
            </a:xfrm>
            <a:custGeom>
              <a:avLst/>
              <a:gdLst/>
              <a:ahLst/>
              <a:cxnLst/>
              <a:rect r="r" b="b" t="t" l="l"/>
              <a:pathLst>
                <a:path h="2716774" w="3728779">
                  <a:moveTo>
                    <a:pt x="40672" y="0"/>
                  </a:moveTo>
                  <a:lnTo>
                    <a:pt x="3688107" y="0"/>
                  </a:lnTo>
                  <a:cubicBezTo>
                    <a:pt x="3698894" y="0"/>
                    <a:pt x="3709239" y="4285"/>
                    <a:pt x="3716866" y="11913"/>
                  </a:cubicBezTo>
                  <a:cubicBezTo>
                    <a:pt x="3724494" y="19540"/>
                    <a:pt x="3728779" y="29885"/>
                    <a:pt x="3728779" y="40672"/>
                  </a:cubicBezTo>
                  <a:lnTo>
                    <a:pt x="3728779" y="2676101"/>
                  </a:lnTo>
                  <a:cubicBezTo>
                    <a:pt x="3728779" y="2698564"/>
                    <a:pt x="3710569" y="2716774"/>
                    <a:pt x="3688107" y="2716774"/>
                  </a:cubicBezTo>
                  <a:lnTo>
                    <a:pt x="40672" y="2716774"/>
                  </a:lnTo>
                  <a:cubicBezTo>
                    <a:pt x="18210" y="2716774"/>
                    <a:pt x="0" y="2698564"/>
                    <a:pt x="0" y="2676101"/>
                  </a:cubicBezTo>
                  <a:lnTo>
                    <a:pt x="0" y="40672"/>
                  </a:lnTo>
                  <a:cubicBezTo>
                    <a:pt x="0" y="18210"/>
                    <a:pt x="18210" y="0"/>
                    <a:pt x="40672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728779" cy="2754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3740" y="6408168"/>
            <a:ext cx="18030265" cy="3657444"/>
            <a:chOff x="0" y="0"/>
            <a:chExt cx="9811098" cy="199018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811098" cy="1990184"/>
            </a:xfrm>
            <a:custGeom>
              <a:avLst/>
              <a:gdLst/>
              <a:ahLst/>
              <a:cxnLst/>
              <a:rect r="r" b="b" t="t" l="l"/>
              <a:pathLst>
                <a:path h="1990184" w="9811098">
                  <a:moveTo>
                    <a:pt x="15458" y="0"/>
                  </a:moveTo>
                  <a:lnTo>
                    <a:pt x="9795640" y="0"/>
                  </a:lnTo>
                  <a:cubicBezTo>
                    <a:pt x="9799740" y="0"/>
                    <a:pt x="9803671" y="1629"/>
                    <a:pt x="9806570" y="4527"/>
                  </a:cubicBezTo>
                  <a:cubicBezTo>
                    <a:pt x="9809469" y="7426"/>
                    <a:pt x="9811098" y="11358"/>
                    <a:pt x="9811098" y="15458"/>
                  </a:cubicBezTo>
                  <a:lnTo>
                    <a:pt x="9811098" y="1974726"/>
                  </a:lnTo>
                  <a:cubicBezTo>
                    <a:pt x="9811098" y="1978826"/>
                    <a:pt x="9809469" y="1982757"/>
                    <a:pt x="9806570" y="1985657"/>
                  </a:cubicBezTo>
                  <a:cubicBezTo>
                    <a:pt x="9803671" y="1988555"/>
                    <a:pt x="9799740" y="1990184"/>
                    <a:pt x="9795640" y="1990184"/>
                  </a:cubicBezTo>
                  <a:lnTo>
                    <a:pt x="15458" y="1990184"/>
                  </a:lnTo>
                  <a:cubicBezTo>
                    <a:pt x="11358" y="1990184"/>
                    <a:pt x="7426" y="1988555"/>
                    <a:pt x="4527" y="1985657"/>
                  </a:cubicBezTo>
                  <a:cubicBezTo>
                    <a:pt x="1629" y="1982757"/>
                    <a:pt x="0" y="1978826"/>
                    <a:pt x="0" y="1974726"/>
                  </a:cubicBezTo>
                  <a:lnTo>
                    <a:pt x="0" y="15458"/>
                  </a:lnTo>
                  <a:cubicBezTo>
                    <a:pt x="0" y="11358"/>
                    <a:pt x="1629" y="7426"/>
                    <a:pt x="4527" y="4527"/>
                  </a:cubicBezTo>
                  <a:cubicBezTo>
                    <a:pt x="7426" y="1629"/>
                    <a:pt x="11358" y="0"/>
                    <a:pt x="15458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9811098" cy="20282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966274" y="1196364"/>
            <a:ext cx="11088092" cy="4992729"/>
            <a:chOff x="0" y="0"/>
            <a:chExt cx="6033541" cy="271677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033541" cy="2716774"/>
            </a:xfrm>
            <a:custGeom>
              <a:avLst/>
              <a:gdLst/>
              <a:ahLst/>
              <a:cxnLst/>
              <a:rect r="r" b="b" t="t" l="l"/>
              <a:pathLst>
                <a:path h="2716774" w="6033541">
                  <a:moveTo>
                    <a:pt x="25136" y="0"/>
                  </a:moveTo>
                  <a:lnTo>
                    <a:pt x="6008405" y="0"/>
                  </a:lnTo>
                  <a:cubicBezTo>
                    <a:pt x="6015072" y="0"/>
                    <a:pt x="6021465" y="2648"/>
                    <a:pt x="6026179" y="7362"/>
                  </a:cubicBezTo>
                  <a:cubicBezTo>
                    <a:pt x="6030893" y="12076"/>
                    <a:pt x="6033541" y="18469"/>
                    <a:pt x="6033541" y="25136"/>
                  </a:cubicBezTo>
                  <a:lnTo>
                    <a:pt x="6033541" y="2691638"/>
                  </a:lnTo>
                  <a:cubicBezTo>
                    <a:pt x="6033541" y="2698304"/>
                    <a:pt x="6030893" y="2704698"/>
                    <a:pt x="6026179" y="2709412"/>
                  </a:cubicBezTo>
                  <a:cubicBezTo>
                    <a:pt x="6021465" y="2714125"/>
                    <a:pt x="6015072" y="2716774"/>
                    <a:pt x="6008405" y="2716774"/>
                  </a:cubicBezTo>
                  <a:lnTo>
                    <a:pt x="25136" y="2716774"/>
                  </a:lnTo>
                  <a:cubicBezTo>
                    <a:pt x="18469" y="2716774"/>
                    <a:pt x="12076" y="2714125"/>
                    <a:pt x="7362" y="2709412"/>
                  </a:cubicBezTo>
                  <a:cubicBezTo>
                    <a:pt x="2648" y="2704698"/>
                    <a:pt x="0" y="2698304"/>
                    <a:pt x="0" y="2691638"/>
                  </a:cubicBezTo>
                  <a:lnTo>
                    <a:pt x="0" y="25136"/>
                  </a:lnTo>
                  <a:cubicBezTo>
                    <a:pt x="0" y="18469"/>
                    <a:pt x="2648" y="12076"/>
                    <a:pt x="7362" y="7362"/>
                  </a:cubicBezTo>
                  <a:cubicBezTo>
                    <a:pt x="12076" y="2648"/>
                    <a:pt x="18469" y="0"/>
                    <a:pt x="25136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033541" cy="2754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6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7679491" y="4274430"/>
            <a:ext cx="1157712" cy="424277"/>
          </a:xfrm>
          <a:custGeom>
            <a:avLst/>
            <a:gdLst/>
            <a:ahLst/>
            <a:cxnLst/>
            <a:rect r="r" b="b" t="t" l="l"/>
            <a:pathLst>
              <a:path h="424277" w="1157712">
                <a:moveTo>
                  <a:pt x="0" y="0"/>
                </a:moveTo>
                <a:lnTo>
                  <a:pt x="1157712" y="0"/>
                </a:lnTo>
                <a:lnTo>
                  <a:pt x="1157712" y="424277"/>
                </a:lnTo>
                <a:lnTo>
                  <a:pt x="0" y="4242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60892" t="-141673" r="-336164" b="-552199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37684" y="3297200"/>
            <a:ext cx="6604647" cy="2378736"/>
          </a:xfrm>
          <a:custGeom>
            <a:avLst/>
            <a:gdLst/>
            <a:ahLst/>
            <a:cxnLst/>
            <a:rect r="r" b="b" t="t" l="l"/>
            <a:pathLst>
              <a:path h="2378736" w="6604647">
                <a:moveTo>
                  <a:pt x="0" y="0"/>
                </a:moveTo>
                <a:lnTo>
                  <a:pt x="6604647" y="0"/>
                </a:lnTo>
                <a:lnTo>
                  <a:pt x="6604647" y="2378736"/>
                </a:lnTo>
                <a:lnTo>
                  <a:pt x="0" y="23787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467850" y="1368389"/>
            <a:ext cx="8304873" cy="4648680"/>
          </a:xfrm>
          <a:custGeom>
            <a:avLst/>
            <a:gdLst/>
            <a:ahLst/>
            <a:cxnLst/>
            <a:rect r="r" b="b" t="t" l="l"/>
            <a:pathLst>
              <a:path h="4648680" w="8304873">
                <a:moveTo>
                  <a:pt x="0" y="0"/>
                </a:moveTo>
                <a:lnTo>
                  <a:pt x="8304873" y="0"/>
                </a:lnTo>
                <a:lnTo>
                  <a:pt x="8304873" y="4648680"/>
                </a:lnTo>
                <a:lnTo>
                  <a:pt x="0" y="46486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4014785" y="6579618"/>
            <a:ext cx="8886330" cy="3342365"/>
          </a:xfrm>
          <a:custGeom>
            <a:avLst/>
            <a:gdLst/>
            <a:ahLst/>
            <a:cxnLst/>
            <a:rect r="r" b="b" t="t" l="l"/>
            <a:pathLst>
              <a:path h="3342365" w="8886330">
                <a:moveTo>
                  <a:pt x="0" y="0"/>
                </a:moveTo>
                <a:lnTo>
                  <a:pt x="8886330" y="0"/>
                </a:lnTo>
                <a:lnTo>
                  <a:pt x="8886330" y="3342365"/>
                </a:lnTo>
                <a:lnTo>
                  <a:pt x="0" y="334236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029879" y="6579618"/>
            <a:ext cx="4115951" cy="3342365"/>
          </a:xfrm>
          <a:custGeom>
            <a:avLst/>
            <a:gdLst/>
            <a:ahLst/>
            <a:cxnLst/>
            <a:rect r="r" b="b" t="t" l="l"/>
            <a:pathLst>
              <a:path h="3342365" w="4115951">
                <a:moveTo>
                  <a:pt x="0" y="0"/>
                </a:moveTo>
                <a:lnTo>
                  <a:pt x="4115951" y="0"/>
                </a:lnTo>
                <a:lnTo>
                  <a:pt x="4115951" y="3342365"/>
                </a:lnTo>
                <a:lnTo>
                  <a:pt x="0" y="334236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6981778" y="130909"/>
            <a:ext cx="3299126" cy="846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8"/>
              </a:lnSpc>
            </a:pPr>
            <a:r>
              <a:rPr lang="en-US" sz="5065" u="sng">
                <a:solidFill>
                  <a:srgbClr val="211F1C"/>
                </a:solidFill>
                <a:latin typeface="Anton"/>
              </a:rPr>
              <a:t>MOBILENETV3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2078623"/>
            <a:ext cx="4944291" cy="61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CREATION AND COMPILATION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20024" y="1203686"/>
            <a:ext cx="433251" cy="61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1.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53275" y="7586714"/>
            <a:ext cx="3043038" cy="12527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PERFORMANCE</a:t>
            </a:r>
          </a:p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VISUALIZATION 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20024" y="6447119"/>
            <a:ext cx="433251" cy="61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3.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405809" y="2802539"/>
            <a:ext cx="1738191" cy="1252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MODEL</a:t>
            </a:r>
          </a:p>
          <a:p>
            <a:pPr algn="l">
              <a:lnSpc>
                <a:spcPts val="5049"/>
              </a:lnSpc>
            </a:pPr>
            <a:r>
              <a:rPr lang="en-US" sz="3740">
                <a:solidFill>
                  <a:srgbClr val="211F1C"/>
                </a:solidFill>
                <a:latin typeface="Anton"/>
              </a:rPr>
              <a:t>TRAINING: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164541" y="1203686"/>
            <a:ext cx="433251" cy="614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7"/>
              </a:lnSpc>
            </a:pPr>
            <a:r>
              <a:rPr lang="en-US" sz="3739">
                <a:solidFill>
                  <a:srgbClr val="211F1C"/>
                </a:solidFill>
                <a:latin typeface="Anton"/>
              </a:rPr>
              <a:t>2.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DAGIey9d1GY</dc:identifier>
  <dcterms:modified xsi:type="dcterms:W3CDTF">2011-08-01T06:04:30Z</dcterms:modified>
  <cp:revision>1</cp:revision>
  <dc:title>AI</dc:title>
</cp:coreProperties>
</file>

<file path=docProps/thumbnail.jpeg>
</file>